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5"/>
    <p:sldMasterId id="214748367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y="9014400" cx="5144400"/>
  <p:notesSz cx="6858000" cy="9144000"/>
  <p:embeddedFontLst>
    <p:embeddedFont>
      <p:font typeface="Architects Daughter"/>
      <p:regular r:id="rId36"/>
    </p:embeddedFont>
    <p:embeddedFont>
      <p:font typeface="Roboto"/>
      <p:regular r:id="rId37"/>
      <p:bold r:id="rId38"/>
      <p:italic r:id="rId39"/>
      <p:boldItalic r:id="rId40"/>
    </p:embeddedFont>
    <p:embeddedFont>
      <p:font typeface="Gill Sans"/>
      <p:regular r:id="rId41"/>
      <p:bold r:id="rId42"/>
    </p:embeddedFont>
    <p:embeddedFont>
      <p:font typeface="Lexend Deca"/>
      <p:regular r:id="rId43"/>
      <p:bold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39">
          <p15:clr>
            <a:srgbClr val="A4A3A4"/>
          </p15:clr>
        </p15:guide>
        <p15:guide id="2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505A356-CED7-4AD8-B788-2C148CCD298D}">
  <a:tblStyle styleId="{2505A356-CED7-4AD8-B788-2C148CCD298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13071A3A-ECCE-4C4E-A479-A45A6A22AB97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AC785466-0573-4A21-B1AC-07C5E08ABC96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1EA0EA5-D1D6-4E47-8333-3E3E4BAE4A50}" styleName="Table_3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4472C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4472C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4472C4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4472C4"/>
          </a:solidFill>
        </a:fill>
      </a:tcStyle>
    </a:firstRow>
    <a:neCell>
      <a:tcTxStyle/>
    </a:neCell>
    <a:nwCell>
      <a:tcTxStyle/>
    </a:nwCell>
  </a:tblStyle>
  <a:tblStyle styleId="{3B1FFDC5-2572-43D5-B1B7-E244737141F3}" styleName="Table_4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E428AA86-78BA-46C3-86BD-3CBB857EE1BF}" styleName="Table_5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39" orient="horz"/>
        <p:guide pos="16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42" Type="http://schemas.openxmlformats.org/officeDocument/2006/relationships/font" Target="fonts/GillSans-bold.fntdata"/><Relationship Id="rId41" Type="http://schemas.openxmlformats.org/officeDocument/2006/relationships/font" Target="fonts/GillSans-regular.fntdata"/><Relationship Id="rId44" Type="http://schemas.openxmlformats.org/officeDocument/2006/relationships/font" Target="fonts/LexendDeca-bold.fntdata"/><Relationship Id="rId43" Type="http://schemas.openxmlformats.org/officeDocument/2006/relationships/font" Target="fonts/LexendDec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font" Target="fonts/Roboto-regular.fntdata"/><Relationship Id="rId36" Type="http://schemas.openxmlformats.org/officeDocument/2006/relationships/font" Target="fonts/ArchitectsDaughter-regular.fntdata"/><Relationship Id="rId39" Type="http://schemas.openxmlformats.org/officeDocument/2006/relationships/font" Target="fonts/Roboto-italic.fntdata"/><Relationship Id="rId38" Type="http://schemas.openxmlformats.org/officeDocument/2006/relationships/font" Target="fonts/Roboto-bold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4e122ec7bd_0_0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14e122ec7bd_0_0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6fb33587ab_0_699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16fb33587ab_0_699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4" name="Google Shape;294;g16fb33587ab_0_699:notes"/>
          <p:cNvSpPr txBox="1"/>
          <p:nvPr>
            <p:ph idx="12" type="sldNum"/>
          </p:nvPr>
        </p:nvSpPr>
        <p:spPr>
          <a:xfrm>
            <a:off x="3883852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16f966c3012_0_3603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16f966c3012_0_3603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g16f966c3012_0_3603:notes"/>
          <p:cNvSpPr txBox="1"/>
          <p:nvPr>
            <p:ph idx="12" type="sldNum"/>
          </p:nvPr>
        </p:nvSpPr>
        <p:spPr>
          <a:xfrm>
            <a:off x="3883851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16fb33587ab_0_0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8" name="Google Shape;758;g16fb33587ab_0_0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9" name="Google Shape;759;g16fb33587ab_0_0:notes"/>
          <p:cNvSpPr txBox="1"/>
          <p:nvPr>
            <p:ph idx="12" type="sldNum"/>
          </p:nvPr>
        </p:nvSpPr>
        <p:spPr>
          <a:xfrm>
            <a:off x="3883852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16f966c3012_0_2916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5" name="Google Shape;1105;g16f966c3012_0_2916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27dd8983749_0_0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27dd898374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Dance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84177c1bda_1_21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84177c1bda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Dance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16f966c3012_0_2146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g16f966c3012_0_2146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16f966c3012_0_1952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16f966c3012_0_1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g15d9aa97699_0_525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GB"/>
              <a:t>English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3" name="Google Shape;1633;g15d9aa97699_0_525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15d9aa97699_0_192:notes"/>
          <p:cNvSpPr/>
          <p:nvPr>
            <p:ph idx="2" type="sldImg"/>
          </p:nvPr>
        </p:nvSpPr>
        <p:spPr>
          <a:xfrm>
            <a:off x="2554031" y="1143000"/>
            <a:ext cx="17499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59" name="Google Shape;1759;g15d9aa97699_0_192:notes"/>
          <p:cNvSpPr txBox="1"/>
          <p:nvPr>
            <p:ph idx="1" type="body"/>
          </p:nvPr>
        </p:nvSpPr>
        <p:spPr>
          <a:xfrm>
            <a:off x="685480" y="4400176"/>
            <a:ext cx="54873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4800" lIns="89600" spcFirstLastPara="1" rIns="89600" wrap="square" tIns="44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Food</a:t>
            </a:r>
            <a:endParaRPr sz="1200"/>
          </a:p>
        </p:txBody>
      </p:sp>
      <p:sp>
        <p:nvSpPr>
          <p:cNvPr id="1760" name="Google Shape;1760;g15d9aa97699_0_192:notes"/>
          <p:cNvSpPr txBox="1"/>
          <p:nvPr>
            <p:ph idx="12" type="sldNum"/>
          </p:nvPr>
        </p:nvSpPr>
        <p:spPr>
          <a:xfrm>
            <a:off x="3883851" y="8686288"/>
            <a:ext cx="2972700" cy="4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4800" lIns="89600" spcFirstLastPara="1" rIns="89600" wrap="square" tIns="44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g16f966c3012_0_1201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9" name="Google Shape;1899;g16f966c3012_0_1201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0" name="Google Shape;1900;g16f966c3012_0_1201:notes"/>
          <p:cNvSpPr txBox="1"/>
          <p:nvPr>
            <p:ph idx="12" type="sldNum"/>
          </p:nvPr>
        </p:nvSpPr>
        <p:spPr>
          <a:xfrm>
            <a:off x="3883852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1" name="Google Shape;2001;g16f966c3012_0_2520:notes"/>
          <p:cNvSpPr/>
          <p:nvPr>
            <p:ph idx="2" type="sldImg"/>
          </p:nvPr>
        </p:nvSpPr>
        <p:spPr>
          <a:xfrm>
            <a:off x="2450882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2" name="Google Shape;2002;g16f966c3012_0_2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8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9" name="Google Shape;2179;g16f966c3012_0_897:notes"/>
          <p:cNvSpPr txBox="1"/>
          <p:nvPr>
            <p:ph idx="1" type="body"/>
          </p:nvPr>
        </p:nvSpPr>
        <p:spPr>
          <a:xfrm>
            <a:off x="685481" y="4400182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0" name="Google Shape;2180;g16f966c3012_0_897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4" name="Shape 2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" name="Google Shape;2355;g16f966c3012_0_642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6" name="Google Shape;2356;g16f966c3012_0_642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57" name="Google Shape;2357;g16f966c3012_0_642:notes"/>
          <p:cNvSpPr txBox="1"/>
          <p:nvPr>
            <p:ph idx="12" type="sldNum"/>
          </p:nvPr>
        </p:nvSpPr>
        <p:spPr>
          <a:xfrm>
            <a:off x="3883852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5" name="Shape 2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6" name="Google Shape;2536;g14e122ec7bd_0_174:notes"/>
          <p:cNvSpPr/>
          <p:nvPr>
            <p:ph idx="2" type="sldImg"/>
          </p:nvPr>
        </p:nvSpPr>
        <p:spPr>
          <a:xfrm>
            <a:off x="2450882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7" name="Google Shape;2537;g14e122ec7bd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9" name="Shape 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0" name="Google Shape;2670;g27d45e9a891_0_160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1" name="Google Shape;2671;g27d45e9a891_0_160:notes"/>
          <p:cNvSpPr/>
          <p:nvPr>
            <p:ph idx="2" type="sldImg"/>
          </p:nvPr>
        </p:nvSpPr>
        <p:spPr>
          <a:xfrm>
            <a:off x="2465265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5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6" name="Google Shape;2756;g16f966c3012_0_1946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7" name="Google Shape;2757;g16f966c3012_0_1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2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3" name="Google Shape;2763;g16f966c3012_0_2743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4" name="Google Shape;2764;g16f966c3012_0_2743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2" name="Google Shape;2862;g16fb33587ab_0_421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3" name="Google Shape;2863;g16fb33587ab_0_421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64" name="Google Shape;2864;g16fb33587ab_0_421:notes"/>
          <p:cNvSpPr txBox="1"/>
          <p:nvPr>
            <p:ph idx="12" type="sldNum"/>
          </p:nvPr>
        </p:nvSpPr>
        <p:spPr>
          <a:xfrm>
            <a:off x="3883852" y="8686299"/>
            <a:ext cx="29724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5" name="Shape 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6" name="Google Shape;3066;g27dd6502d2d_1_0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7" name="Google Shape;3067;g27dd6502d2d_1_0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0" name="Shape 3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1" name="Google Shape;3211;g15d9aa97699_0_0:notes"/>
          <p:cNvSpPr txBox="1"/>
          <p:nvPr>
            <p:ph idx="1" type="body"/>
          </p:nvPr>
        </p:nvSpPr>
        <p:spPr>
          <a:xfrm>
            <a:off x="685480" y="4400181"/>
            <a:ext cx="5487000" cy="3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2" name="Google Shape;3212;g15d9aa97699_0_0:notes"/>
          <p:cNvSpPr/>
          <p:nvPr>
            <p:ph idx="2" type="sldImg"/>
          </p:nvPr>
        </p:nvSpPr>
        <p:spPr>
          <a:xfrm>
            <a:off x="2465274" y="1143550"/>
            <a:ext cx="19275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2" name="Shape 3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3" name="Google Shape;3323;g27d513a1f96_0_0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4" name="Google Shape;3324;g27d513a1f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Year 7-9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9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g27d513a1f96_0_6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1" name="Google Shape;3331;g27d513a1f9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Year 7-9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6" name="Shape 3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7" name="Google Shape;3337;g27d513a1f96_0_11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8" name="Google Shape;3338;g27d513a1f9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Year 7-9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3" name="Shape 3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4" name="Google Shape;3344;g27d513a1f96_0_18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5" name="Google Shape;3345;g27d513a1f96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Year 10 and 11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0" name="Shape 3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1" name="Google Shape;3351;g27d513a1f96_0_24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2" name="Google Shape;3352;g27d513a1f9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Year 10 and 11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7" name="Shape 3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" name="Google Shape;3358;g27d513a1f96_0_29:notes"/>
          <p:cNvSpPr/>
          <p:nvPr>
            <p:ph idx="2" type="sldImg"/>
          </p:nvPr>
        </p:nvSpPr>
        <p:spPr>
          <a:xfrm>
            <a:off x="2450883" y="685800"/>
            <a:ext cx="19569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9" name="Google Shape;3359;g27d513a1f9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Year 10 and 11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75367" y="1304928"/>
            <a:ext cx="4793700" cy="359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75362" y="4967033"/>
            <a:ext cx="4793700" cy="1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75362" y="3769539"/>
            <a:ext cx="4793700" cy="1475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75362" y="779942"/>
            <a:ext cx="4793700" cy="10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75362" y="2019806"/>
            <a:ext cx="4793700" cy="59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75362" y="779942"/>
            <a:ext cx="4793700" cy="10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75362" y="2019806"/>
            <a:ext cx="2250300" cy="59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2718701" y="2019806"/>
            <a:ext cx="2250300" cy="598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75362" y="779942"/>
            <a:ext cx="4793700" cy="100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75362" y="973734"/>
            <a:ext cx="1579800" cy="132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75362" y="2435386"/>
            <a:ext cx="1579800" cy="55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275814" y="788924"/>
            <a:ext cx="3582600" cy="7169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572200" y="-219"/>
            <a:ext cx="2572200" cy="901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149370" y="2161239"/>
            <a:ext cx="2275800" cy="259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149370" y="4912616"/>
            <a:ext cx="2275800" cy="216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2778955" y="1269000"/>
            <a:ext cx="2158800" cy="647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75362" y="7414425"/>
            <a:ext cx="3375000" cy="10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75362" y="1938574"/>
            <a:ext cx="4793700" cy="344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75362" y="5524529"/>
            <a:ext cx="4793700" cy="227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rm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■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○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9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632927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rm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/>
          <p:nvPr/>
        </p:nvSpPr>
        <p:spPr>
          <a:xfrm>
            <a:off x="2657279" y="3254637"/>
            <a:ext cx="1533900" cy="3327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4"/>
          <p:cNvSpPr/>
          <p:nvPr/>
        </p:nvSpPr>
        <p:spPr>
          <a:xfrm flipH="1" rot="5400000">
            <a:off x="3452424" y="5614501"/>
            <a:ext cx="1475700" cy="1155900"/>
          </a:xfrm>
          <a:prstGeom prst="blockArc">
            <a:avLst>
              <a:gd fmla="val 10800000" name="adj1"/>
              <a:gd fmla="val 1572" name="adj2"/>
              <a:gd fmla="val 27649" name="adj3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4"/>
          <p:cNvSpPr/>
          <p:nvPr/>
        </p:nvSpPr>
        <p:spPr>
          <a:xfrm>
            <a:off x="1089217" y="5457630"/>
            <a:ext cx="3108600" cy="3099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rgbClr val="C4E0B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4"/>
          <p:cNvSpPr/>
          <p:nvPr/>
        </p:nvSpPr>
        <p:spPr>
          <a:xfrm rot="-5400000">
            <a:off x="404459" y="4516056"/>
            <a:ext cx="1378500" cy="1125000"/>
          </a:xfrm>
          <a:prstGeom prst="blockArc">
            <a:avLst>
              <a:gd fmla="val 10726998" name="adj1"/>
              <a:gd fmla="val 263439" name="adj2"/>
              <a:gd fmla="val 28511" name="adj3"/>
            </a:avLst>
          </a:prstGeom>
          <a:solidFill>
            <a:srgbClr val="00B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4"/>
          <p:cNvSpPr/>
          <p:nvPr/>
        </p:nvSpPr>
        <p:spPr>
          <a:xfrm flipH="1" rot="5400000">
            <a:off x="3415610" y="3375889"/>
            <a:ext cx="1454400" cy="1210500"/>
          </a:xfrm>
          <a:prstGeom prst="blockArc">
            <a:avLst>
              <a:gd fmla="val 10800000" name="adj1"/>
              <a:gd fmla="val 1572" name="adj2"/>
              <a:gd fmla="val 27649" name="adj3"/>
            </a:avLst>
          </a:prstGeom>
          <a:solidFill>
            <a:srgbClr val="00B0F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1064991" y="4384508"/>
            <a:ext cx="3191043" cy="321490"/>
          </a:xfrm>
          <a:custGeom>
            <a:rect b="b" l="l" r="r" t="t"/>
            <a:pathLst>
              <a:path extrusionOk="0" h="652772" w="5909338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1121014" y="3248801"/>
            <a:ext cx="1412400" cy="3417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4"/>
          <p:cNvSpPr/>
          <p:nvPr/>
        </p:nvSpPr>
        <p:spPr>
          <a:xfrm rot="-5400000">
            <a:off x="424776" y="2230759"/>
            <a:ext cx="1470900" cy="1246800"/>
          </a:xfrm>
          <a:prstGeom prst="blockArc">
            <a:avLst>
              <a:gd fmla="val 10800000" name="adj1"/>
              <a:gd fmla="val 156513" name="adj2"/>
              <a:gd fmla="val 28217" name="adj3"/>
            </a:avLst>
          </a:prstGeom>
          <a:solidFill>
            <a:srgbClr val="FF9999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4"/>
          <p:cNvSpPr/>
          <p:nvPr/>
        </p:nvSpPr>
        <p:spPr>
          <a:xfrm>
            <a:off x="1152941" y="2118424"/>
            <a:ext cx="2822700" cy="336600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6" name="Google Shape;66;p14"/>
          <p:cNvGrpSpPr/>
          <p:nvPr/>
        </p:nvGrpSpPr>
        <p:grpSpPr>
          <a:xfrm>
            <a:off x="2190029" y="3100845"/>
            <a:ext cx="643454" cy="625464"/>
            <a:chOff x="3971564" y="6444731"/>
            <a:chExt cx="1215900" cy="1224000"/>
          </a:xfrm>
        </p:grpSpPr>
        <p:sp>
          <p:nvSpPr>
            <p:cNvPr id="67" name="Google Shape;67;p14"/>
            <p:cNvSpPr/>
            <p:nvPr/>
          </p:nvSpPr>
          <p:spPr>
            <a:xfrm>
              <a:off x="3971564" y="6444731"/>
              <a:ext cx="1215900" cy="1224000"/>
            </a:xfrm>
            <a:prstGeom prst="ellipse">
              <a:avLst/>
            </a:prstGeom>
            <a:solidFill>
              <a:srgbClr val="FF9999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8" name="Google Shape;68;p14"/>
            <p:cNvGrpSpPr/>
            <p:nvPr/>
          </p:nvGrpSpPr>
          <p:grpSpPr>
            <a:xfrm>
              <a:off x="4124758" y="6596356"/>
              <a:ext cx="909600" cy="961405"/>
              <a:chOff x="3423102" y="6613446"/>
              <a:chExt cx="909600" cy="961405"/>
            </a:xfrm>
          </p:grpSpPr>
          <p:sp>
            <p:nvSpPr>
              <p:cNvPr id="69" name="Google Shape;69;p14"/>
              <p:cNvSpPr/>
              <p:nvPr/>
            </p:nvSpPr>
            <p:spPr>
              <a:xfrm>
                <a:off x="3423102" y="6613446"/>
                <a:ext cx="909600" cy="920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14"/>
              <p:cNvSpPr txBox="1"/>
              <p:nvPr/>
            </p:nvSpPr>
            <p:spPr>
              <a:xfrm>
                <a:off x="3462025" y="6727351"/>
                <a:ext cx="841500" cy="8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5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11</a:t>
                </a:r>
                <a:endParaRPr sz="700"/>
              </a:p>
            </p:txBody>
          </p:sp>
          <p:sp>
            <p:nvSpPr>
              <p:cNvPr id="71" name="Google Shape;71;p14"/>
              <p:cNvSpPr txBox="1"/>
              <p:nvPr/>
            </p:nvSpPr>
            <p:spPr>
              <a:xfrm>
                <a:off x="3460750" y="6653213"/>
                <a:ext cx="8415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800" u="none" cap="none" strike="noStrik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YEAR</a:t>
                </a:r>
                <a:endParaRPr sz="700"/>
              </a:p>
            </p:txBody>
          </p:sp>
        </p:grpSp>
      </p:grpSp>
      <p:grpSp>
        <p:nvGrpSpPr>
          <p:cNvPr id="72" name="Google Shape;72;p14"/>
          <p:cNvGrpSpPr/>
          <p:nvPr/>
        </p:nvGrpSpPr>
        <p:grpSpPr>
          <a:xfrm>
            <a:off x="498631" y="4257314"/>
            <a:ext cx="643454" cy="625464"/>
            <a:chOff x="3971564" y="6444731"/>
            <a:chExt cx="1215900" cy="1224000"/>
          </a:xfrm>
        </p:grpSpPr>
        <p:sp>
          <p:nvSpPr>
            <p:cNvPr id="73" name="Google Shape;73;p14"/>
            <p:cNvSpPr/>
            <p:nvPr/>
          </p:nvSpPr>
          <p:spPr>
            <a:xfrm>
              <a:off x="3971564" y="6444731"/>
              <a:ext cx="1215900" cy="1224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4" name="Google Shape;74;p14"/>
            <p:cNvGrpSpPr/>
            <p:nvPr/>
          </p:nvGrpSpPr>
          <p:grpSpPr>
            <a:xfrm>
              <a:off x="4124758" y="6596356"/>
              <a:ext cx="909600" cy="961405"/>
              <a:chOff x="3423102" y="6613446"/>
              <a:chExt cx="909600" cy="961405"/>
            </a:xfrm>
          </p:grpSpPr>
          <p:sp>
            <p:nvSpPr>
              <p:cNvPr id="75" name="Google Shape;75;p14"/>
              <p:cNvSpPr/>
              <p:nvPr/>
            </p:nvSpPr>
            <p:spPr>
              <a:xfrm>
                <a:off x="3423102" y="6613446"/>
                <a:ext cx="909600" cy="920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14"/>
              <p:cNvSpPr txBox="1"/>
              <p:nvPr/>
            </p:nvSpPr>
            <p:spPr>
              <a:xfrm>
                <a:off x="3462025" y="6727351"/>
                <a:ext cx="841500" cy="8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5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</a:t>
                </a:r>
                <a:endParaRPr sz="700"/>
              </a:p>
            </p:txBody>
          </p:sp>
          <p:sp>
            <p:nvSpPr>
              <p:cNvPr id="77" name="Google Shape;77;p14"/>
              <p:cNvSpPr txBox="1"/>
              <p:nvPr/>
            </p:nvSpPr>
            <p:spPr>
              <a:xfrm>
                <a:off x="3460750" y="6653213"/>
                <a:ext cx="8415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800" u="none" cap="none" strike="noStrik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YEAR</a:t>
                </a:r>
                <a:endParaRPr sz="700"/>
              </a:p>
            </p:txBody>
          </p:sp>
        </p:grpSp>
      </p:grpSp>
      <p:grpSp>
        <p:nvGrpSpPr>
          <p:cNvPr id="78" name="Google Shape;78;p14"/>
          <p:cNvGrpSpPr/>
          <p:nvPr/>
        </p:nvGrpSpPr>
        <p:grpSpPr>
          <a:xfrm>
            <a:off x="4129021" y="5343291"/>
            <a:ext cx="643454" cy="625464"/>
            <a:chOff x="3971564" y="6444731"/>
            <a:chExt cx="1215900" cy="1224000"/>
          </a:xfrm>
        </p:grpSpPr>
        <p:sp>
          <p:nvSpPr>
            <p:cNvPr id="79" name="Google Shape;79;p14"/>
            <p:cNvSpPr/>
            <p:nvPr/>
          </p:nvSpPr>
          <p:spPr>
            <a:xfrm>
              <a:off x="3971564" y="6444731"/>
              <a:ext cx="1215900" cy="1224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" name="Google Shape;80;p14"/>
            <p:cNvGrpSpPr/>
            <p:nvPr/>
          </p:nvGrpSpPr>
          <p:grpSpPr>
            <a:xfrm>
              <a:off x="4124758" y="6596356"/>
              <a:ext cx="909600" cy="961405"/>
              <a:chOff x="3423102" y="6613446"/>
              <a:chExt cx="909600" cy="961405"/>
            </a:xfrm>
          </p:grpSpPr>
          <p:sp>
            <p:nvSpPr>
              <p:cNvPr id="81" name="Google Shape;81;p14"/>
              <p:cNvSpPr/>
              <p:nvPr/>
            </p:nvSpPr>
            <p:spPr>
              <a:xfrm>
                <a:off x="3423102" y="6613446"/>
                <a:ext cx="909600" cy="920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14"/>
              <p:cNvSpPr txBox="1"/>
              <p:nvPr/>
            </p:nvSpPr>
            <p:spPr>
              <a:xfrm>
                <a:off x="3462025" y="6727351"/>
                <a:ext cx="841500" cy="8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5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</a:t>
                </a:r>
                <a:endParaRPr sz="700"/>
              </a:p>
            </p:txBody>
          </p:sp>
          <p:sp>
            <p:nvSpPr>
              <p:cNvPr id="83" name="Google Shape;83;p14"/>
              <p:cNvSpPr txBox="1"/>
              <p:nvPr/>
            </p:nvSpPr>
            <p:spPr>
              <a:xfrm>
                <a:off x="3460750" y="6653213"/>
                <a:ext cx="8415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800" u="none" cap="none" strike="noStrik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YEAR</a:t>
                </a:r>
                <a:endParaRPr sz="700"/>
              </a:p>
            </p:txBody>
          </p:sp>
        </p:grpSp>
      </p:grpSp>
      <p:sp>
        <p:nvSpPr>
          <p:cNvPr id="84" name="Google Shape;84;p14"/>
          <p:cNvSpPr/>
          <p:nvPr/>
        </p:nvSpPr>
        <p:spPr>
          <a:xfrm rot="-5400000">
            <a:off x="436747" y="6742014"/>
            <a:ext cx="1420500" cy="1161000"/>
          </a:xfrm>
          <a:prstGeom prst="blockArc">
            <a:avLst>
              <a:gd fmla="val 10794188" name="adj1"/>
              <a:gd fmla="val 156513" name="adj2"/>
              <a:gd fmla="val 28217" name="adj3"/>
            </a:avLst>
          </a:prstGeom>
          <a:solidFill>
            <a:srgbClr val="FFC00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4"/>
          <p:cNvSpPr/>
          <p:nvPr/>
        </p:nvSpPr>
        <p:spPr>
          <a:xfrm>
            <a:off x="1125375" y="7721251"/>
            <a:ext cx="3392400" cy="31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1149580" y="6612298"/>
            <a:ext cx="3091800" cy="31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4"/>
          <p:cNvGrpSpPr/>
          <p:nvPr/>
        </p:nvGrpSpPr>
        <p:grpSpPr>
          <a:xfrm>
            <a:off x="634770" y="6449124"/>
            <a:ext cx="643454" cy="625464"/>
            <a:chOff x="3971564" y="6444731"/>
            <a:chExt cx="1215900" cy="1224000"/>
          </a:xfrm>
        </p:grpSpPr>
        <p:sp>
          <p:nvSpPr>
            <p:cNvPr id="88" name="Google Shape;88;p14"/>
            <p:cNvSpPr/>
            <p:nvPr/>
          </p:nvSpPr>
          <p:spPr>
            <a:xfrm>
              <a:off x="3971564" y="6444731"/>
              <a:ext cx="1215900" cy="1224000"/>
            </a:xfrm>
            <a:prstGeom prst="ellipse">
              <a:avLst/>
            </a:prstGeom>
            <a:solidFill>
              <a:srgbClr val="ED7D31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9" name="Google Shape;89;p14"/>
            <p:cNvGrpSpPr/>
            <p:nvPr/>
          </p:nvGrpSpPr>
          <p:grpSpPr>
            <a:xfrm>
              <a:off x="4124758" y="6596356"/>
              <a:ext cx="909600" cy="961405"/>
              <a:chOff x="3423102" y="6613446"/>
              <a:chExt cx="909600" cy="961405"/>
            </a:xfrm>
          </p:grpSpPr>
          <p:sp>
            <p:nvSpPr>
              <p:cNvPr id="90" name="Google Shape;90;p14"/>
              <p:cNvSpPr/>
              <p:nvPr/>
            </p:nvSpPr>
            <p:spPr>
              <a:xfrm>
                <a:off x="3423102" y="6613446"/>
                <a:ext cx="909600" cy="920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14"/>
              <p:cNvSpPr txBox="1"/>
              <p:nvPr/>
            </p:nvSpPr>
            <p:spPr>
              <a:xfrm>
                <a:off x="3462025" y="6727351"/>
                <a:ext cx="841500" cy="8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5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</a:t>
                </a:r>
                <a:endParaRPr sz="700"/>
              </a:p>
            </p:txBody>
          </p:sp>
          <p:sp>
            <p:nvSpPr>
              <p:cNvPr id="92" name="Google Shape;92;p14"/>
              <p:cNvSpPr txBox="1"/>
              <p:nvPr/>
            </p:nvSpPr>
            <p:spPr>
              <a:xfrm>
                <a:off x="3460750" y="6653213"/>
                <a:ext cx="8415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800" u="none" cap="none" strike="noStrik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YEAR</a:t>
                </a:r>
                <a:endParaRPr sz="700"/>
              </a:p>
            </p:txBody>
          </p:sp>
        </p:grpSp>
      </p:grpSp>
      <p:grpSp>
        <p:nvGrpSpPr>
          <p:cNvPr id="93" name="Google Shape;93;p14"/>
          <p:cNvGrpSpPr/>
          <p:nvPr/>
        </p:nvGrpSpPr>
        <p:grpSpPr>
          <a:xfrm>
            <a:off x="3970761" y="7565123"/>
            <a:ext cx="643454" cy="625464"/>
            <a:chOff x="3971564" y="6444731"/>
            <a:chExt cx="1215900" cy="1224000"/>
          </a:xfrm>
        </p:grpSpPr>
        <p:sp>
          <p:nvSpPr>
            <p:cNvPr id="94" name="Google Shape;94;p14"/>
            <p:cNvSpPr/>
            <p:nvPr/>
          </p:nvSpPr>
          <p:spPr>
            <a:xfrm>
              <a:off x="3971564" y="6444731"/>
              <a:ext cx="1215900" cy="1224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5" name="Google Shape;95;p14"/>
            <p:cNvGrpSpPr/>
            <p:nvPr/>
          </p:nvGrpSpPr>
          <p:grpSpPr>
            <a:xfrm>
              <a:off x="4124758" y="6596356"/>
              <a:ext cx="909600" cy="961405"/>
              <a:chOff x="3423102" y="6613446"/>
              <a:chExt cx="909600" cy="961405"/>
            </a:xfrm>
          </p:grpSpPr>
          <p:sp>
            <p:nvSpPr>
              <p:cNvPr id="96" name="Google Shape;96;p14"/>
              <p:cNvSpPr/>
              <p:nvPr/>
            </p:nvSpPr>
            <p:spPr>
              <a:xfrm>
                <a:off x="3423102" y="6613446"/>
                <a:ext cx="909600" cy="9207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1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14"/>
              <p:cNvSpPr txBox="1"/>
              <p:nvPr/>
            </p:nvSpPr>
            <p:spPr>
              <a:xfrm>
                <a:off x="3462025" y="6727351"/>
                <a:ext cx="841500" cy="8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2500" u="none" cap="none" strike="noStrik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</a:t>
                </a:r>
                <a:endParaRPr sz="700"/>
              </a:p>
            </p:txBody>
          </p:sp>
          <p:sp>
            <p:nvSpPr>
              <p:cNvPr id="98" name="Google Shape;98;p14"/>
              <p:cNvSpPr txBox="1"/>
              <p:nvPr/>
            </p:nvSpPr>
            <p:spPr>
              <a:xfrm>
                <a:off x="3460750" y="6653213"/>
                <a:ext cx="841500" cy="335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23900" lIns="47825" spcFirstLastPara="1" rIns="47825" wrap="square" tIns="239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800" u="none" cap="none" strike="noStrike">
                    <a:solidFill>
                      <a:schemeClr val="dk1"/>
                    </a:solidFill>
                    <a:latin typeface="Gill Sans"/>
                    <a:ea typeface="Gill Sans"/>
                    <a:cs typeface="Gill Sans"/>
                    <a:sym typeface="Gill Sans"/>
                  </a:rPr>
                  <a:t>YEAR</a:t>
                </a:r>
                <a:endParaRPr sz="700"/>
              </a:p>
            </p:txBody>
          </p:sp>
        </p:grpSp>
      </p:grpSp>
      <p:grpSp>
        <p:nvGrpSpPr>
          <p:cNvPr id="99" name="Google Shape;99;p14"/>
          <p:cNvGrpSpPr/>
          <p:nvPr/>
        </p:nvGrpSpPr>
        <p:grpSpPr>
          <a:xfrm>
            <a:off x="2460727" y="-92682"/>
            <a:ext cx="4523509" cy="4563356"/>
            <a:chOff x="4649901" y="-181375"/>
            <a:chExt cx="8547824" cy="8930246"/>
          </a:xfrm>
        </p:grpSpPr>
        <p:sp>
          <p:nvSpPr>
            <p:cNvPr id="100" name="Google Shape;100;p14"/>
            <p:cNvSpPr/>
            <p:nvPr/>
          </p:nvSpPr>
          <p:spPr>
            <a:xfrm flipH="1" rot="-10417716">
              <a:off x="6670333" y="2560974"/>
              <a:ext cx="3649542" cy="3152368"/>
            </a:xfrm>
            <a:custGeom>
              <a:rect b="b" l="l" r="r" t="t"/>
              <a:pathLst>
                <a:path extrusionOk="0" h="120000" w="120000">
                  <a:moveTo>
                    <a:pt x="21730" y="23817"/>
                  </a:moveTo>
                  <a:lnTo>
                    <a:pt x="21730" y="23817"/>
                  </a:lnTo>
                  <a:cubicBezTo>
                    <a:pt x="40621" y="4816"/>
                    <a:pt x="71137" y="2690"/>
                    <a:pt x="92607" y="18879"/>
                  </a:cubicBezTo>
                  <a:lnTo>
                    <a:pt x="97713" y="15355"/>
                  </a:lnTo>
                  <a:lnTo>
                    <a:pt x="98627" y="33347"/>
                  </a:lnTo>
                  <a:lnTo>
                    <a:pt x="76490" y="30000"/>
                  </a:lnTo>
                  <a:lnTo>
                    <a:pt x="81359" y="26640"/>
                  </a:lnTo>
                  <a:lnTo>
                    <a:pt x="81359" y="26640"/>
                  </a:lnTo>
                  <a:cubicBezTo>
                    <a:pt x="64999" y="17841"/>
                    <a:pt x="44245" y="20127"/>
                    <a:pt x="30626" y="32228"/>
                  </a:cubicBez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1" name="Google Shape;101;p14"/>
            <p:cNvGrpSpPr/>
            <p:nvPr/>
          </p:nvGrpSpPr>
          <p:grpSpPr>
            <a:xfrm rot="-1687848">
              <a:off x="5928131" y="822140"/>
              <a:ext cx="5991363" cy="6923217"/>
              <a:chOff x="5595001" y="1916179"/>
              <a:chExt cx="5991184" cy="6923010"/>
            </a:xfrm>
          </p:grpSpPr>
          <p:sp>
            <p:nvSpPr>
              <p:cNvPr id="102" name="Google Shape;102;p14"/>
              <p:cNvSpPr/>
              <p:nvPr/>
            </p:nvSpPr>
            <p:spPr>
              <a:xfrm rot="-2833316">
                <a:off x="7226882" y="4536917"/>
                <a:ext cx="3649506" cy="3529145"/>
              </a:xfrm>
              <a:custGeom>
                <a:rect b="b" l="l" r="r" t="t"/>
                <a:pathLst>
                  <a:path extrusionOk="0" h="120000" w="120000">
                    <a:moveTo>
                      <a:pt x="51389" y="6603"/>
                    </a:moveTo>
                    <a:cubicBezTo>
                      <a:pt x="67993" y="3927"/>
                      <a:pt x="84898" y="9122"/>
                      <a:pt x="97131" y="20661"/>
                    </a:cubicBezTo>
                    <a:lnTo>
                      <a:pt x="101944" y="17880"/>
                    </a:lnTo>
                    <a:lnTo>
                      <a:pt x="101098" y="36255"/>
                    </a:lnTo>
                    <a:lnTo>
                      <a:pt x="80235" y="30422"/>
                    </a:lnTo>
                    <a:lnTo>
                      <a:pt x="84942" y="27703"/>
                    </a:lnTo>
                    <a:lnTo>
                      <a:pt x="84942" y="27703"/>
                    </a:lnTo>
                    <a:cubicBezTo>
                      <a:pt x="76014" y="20827"/>
                      <a:pt x="64637" y="17943"/>
                      <a:pt x="53506" y="19733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14"/>
              <p:cNvSpPr/>
              <p:nvPr/>
            </p:nvSpPr>
            <p:spPr>
              <a:xfrm flipH="1" rot="10582829">
                <a:off x="5690961" y="2028229"/>
                <a:ext cx="3649580" cy="3152400"/>
              </a:xfrm>
              <a:custGeom>
                <a:rect b="b" l="l" r="r" t="t"/>
                <a:pathLst>
                  <a:path extrusionOk="0" h="120000" w="120000">
                    <a:moveTo>
                      <a:pt x="48840" y="9177"/>
                    </a:moveTo>
                    <a:lnTo>
                      <a:pt x="48840" y="9177"/>
                    </a:lnTo>
                    <a:cubicBezTo>
                      <a:pt x="64337" y="5926"/>
                      <a:pt x="80510" y="9601"/>
                      <a:pt x="92951" y="19200"/>
                    </a:cubicBezTo>
                    <a:lnTo>
                      <a:pt x="98209" y="15639"/>
                    </a:lnTo>
                    <a:lnTo>
                      <a:pt x="98748" y="33754"/>
                    </a:lnTo>
                    <a:lnTo>
                      <a:pt x="76588" y="30284"/>
                    </a:lnTo>
                    <a:lnTo>
                      <a:pt x="81619" y="26876"/>
                    </a:lnTo>
                    <a:lnTo>
                      <a:pt x="81619" y="26876"/>
                    </a:lnTo>
                    <a:cubicBezTo>
                      <a:pt x="72639" y="21873"/>
                      <a:pt x="61953" y="20166"/>
                      <a:pt x="51676" y="22093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14"/>
              <p:cNvSpPr/>
              <p:nvPr/>
            </p:nvSpPr>
            <p:spPr>
              <a:xfrm flipH="1" rot="-9364519">
                <a:off x="6815860" y="2788865"/>
                <a:ext cx="3139553" cy="3373519"/>
              </a:xfrm>
              <a:custGeom>
                <a:rect b="b" l="l" r="r" t="t"/>
                <a:pathLst>
                  <a:path extrusionOk="0" h="120000" w="120000">
                    <a:moveTo>
                      <a:pt x="27826" y="19782"/>
                    </a:moveTo>
                    <a:lnTo>
                      <a:pt x="27826" y="19782"/>
                    </a:lnTo>
                    <a:cubicBezTo>
                      <a:pt x="48163" y="3310"/>
                      <a:pt x="77550" y="4830"/>
                      <a:pt x="96102" y="23313"/>
                    </a:cubicBezTo>
                    <a:lnTo>
                      <a:pt x="103426" y="19248"/>
                    </a:lnTo>
                    <a:lnTo>
                      <a:pt x="99164" y="38266"/>
                    </a:lnTo>
                    <a:lnTo>
                      <a:pt x="76842" y="34001"/>
                    </a:lnTo>
                    <a:lnTo>
                      <a:pt x="84091" y="29978"/>
                    </a:lnTo>
                    <a:lnTo>
                      <a:pt x="84091" y="29978"/>
                    </a:lnTo>
                    <a:cubicBezTo>
                      <a:pt x="70098" y="18269"/>
                      <a:pt x="49963" y="18254"/>
                      <a:pt x="35953" y="29941"/>
                    </a:cubicBez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</p:spPr>
            <p:txBody>
              <a:bodyPr anchorCtr="0" anchor="ctr" bIns="23900" lIns="47825" spcFirstLastPara="1" rIns="47825" wrap="square" tIns="239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9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5" name="Google Shape;105;p14"/>
              <p:cNvGrpSpPr/>
              <p:nvPr/>
            </p:nvGrpSpPr>
            <p:grpSpPr>
              <a:xfrm>
                <a:off x="6601586" y="4084305"/>
                <a:ext cx="2890428" cy="1831446"/>
                <a:chOff x="6593016" y="4069749"/>
                <a:chExt cx="2890428" cy="1831446"/>
              </a:xfrm>
            </p:grpSpPr>
            <p:grpSp>
              <p:nvGrpSpPr>
                <p:cNvPr id="106" name="Google Shape;106;p14"/>
                <p:cNvGrpSpPr/>
                <p:nvPr/>
              </p:nvGrpSpPr>
              <p:grpSpPr>
                <a:xfrm>
                  <a:off x="6593016" y="4311316"/>
                  <a:ext cx="1215900" cy="1224000"/>
                  <a:chOff x="3971564" y="6444731"/>
                  <a:chExt cx="1215900" cy="1224000"/>
                </a:xfrm>
              </p:grpSpPr>
              <p:sp>
                <p:nvSpPr>
                  <p:cNvPr id="107" name="Google Shape;107;p14"/>
                  <p:cNvSpPr/>
                  <p:nvPr/>
                </p:nvSpPr>
                <p:spPr>
                  <a:xfrm>
                    <a:off x="3971564" y="6444731"/>
                    <a:ext cx="1215900" cy="1224000"/>
                  </a:xfrm>
                  <a:prstGeom prst="ellipse">
                    <a:avLst/>
                  </a:prstGeom>
                  <a:solidFill>
                    <a:srgbClr val="7030A0"/>
                  </a:solidFill>
                  <a:ln>
                    <a:noFill/>
                  </a:ln>
                </p:spPr>
                <p:txBody>
                  <a:bodyPr anchorCtr="0" anchor="ctr" bIns="23900" lIns="47825" spcFirstLastPara="1" rIns="47825" wrap="square" tIns="239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0" i="0" lang="en-GB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rPr>
                      <a:t>3.4</a:t>
                    </a:r>
                    <a:endParaRPr sz="700"/>
                  </a:p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100" u="none" cap="none" strike="noStrik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08" name="Google Shape;108;p14"/>
                  <p:cNvGrpSpPr/>
                  <p:nvPr/>
                </p:nvGrpSpPr>
                <p:grpSpPr>
                  <a:xfrm>
                    <a:off x="4124758" y="6596356"/>
                    <a:ext cx="909600" cy="955105"/>
                    <a:chOff x="3423102" y="6613446"/>
                    <a:chExt cx="909600" cy="955105"/>
                  </a:xfrm>
                </p:grpSpPr>
                <p:sp>
                  <p:nvSpPr>
                    <p:cNvPr id="109" name="Google Shape;109;p14"/>
                    <p:cNvSpPr/>
                    <p:nvPr/>
                  </p:nvSpPr>
                  <p:spPr>
                    <a:xfrm>
                      <a:off x="3423102" y="6613446"/>
                      <a:ext cx="909600" cy="920700"/>
                    </a:xfrm>
                    <a:prstGeom prst="ellipse">
                      <a:avLst/>
                    </a:prstGeom>
                    <a:solidFill>
                      <a:schemeClr val="lt1"/>
                    </a:solidFill>
                    <a:ln>
                      <a:noFill/>
                    </a:ln>
                  </p:spPr>
                  <p:txBody>
                    <a:bodyPr anchorCtr="0" anchor="ctr" bIns="23900" lIns="47825" spcFirstLastPara="1" rIns="47825" wrap="square" tIns="23900">
                      <a:no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100" u="none" cap="none" strike="noStrik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0" name="Google Shape;110;p14"/>
                    <p:cNvSpPr txBox="1"/>
                    <p:nvPr/>
                  </p:nvSpPr>
                  <p:spPr>
                    <a:xfrm>
                      <a:off x="3462025" y="6727351"/>
                      <a:ext cx="841500" cy="84120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anchorCtr="0" anchor="t" bIns="23900" lIns="47825" spcFirstLastPara="1" rIns="47825" wrap="square" tIns="23900">
                      <a:spAutoFit/>
                    </a:bodyPr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i="0" sz="2500" u="none" cap="none" strike="noStrik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sp>
              <p:nvSpPr>
                <p:cNvPr id="111" name="Google Shape;111;p14"/>
                <p:cNvSpPr txBox="1"/>
                <p:nvPr/>
              </p:nvSpPr>
              <p:spPr>
                <a:xfrm rot="-1413736">
                  <a:off x="7274111" y="4419479"/>
                  <a:ext cx="1818408" cy="3283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23900" lIns="47825" spcFirstLastPara="1" rIns="47825" wrap="square" tIns="239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GB" sz="800" u="none" cap="none" strike="noStrike">
                      <a:solidFill>
                        <a:schemeClr val="lt1"/>
                      </a:solidFill>
                      <a:latin typeface="Gill Sans"/>
                      <a:ea typeface="Gill Sans"/>
                      <a:cs typeface="Gill Sans"/>
                      <a:sym typeface="Gill Sans"/>
                    </a:rPr>
                    <a:t>Apprenticeship </a:t>
                  </a:r>
                  <a:endParaRPr sz="700"/>
                </a:p>
              </p:txBody>
            </p:sp>
            <p:sp>
              <p:nvSpPr>
                <p:cNvPr id="112" name="Google Shape;112;p14"/>
                <p:cNvSpPr txBox="1"/>
                <p:nvPr/>
              </p:nvSpPr>
              <p:spPr>
                <a:xfrm rot="-162823">
                  <a:off x="7562691" y="5525862"/>
                  <a:ext cx="1818539" cy="33246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23900" lIns="47825" spcFirstLastPara="1" rIns="47825" wrap="square" tIns="239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GB" sz="800" u="none" cap="none" strike="noStrike">
                      <a:solidFill>
                        <a:schemeClr val="lt1"/>
                      </a:solidFill>
                      <a:latin typeface="Gill Sans"/>
                      <a:ea typeface="Gill Sans"/>
                      <a:cs typeface="Gill Sans"/>
                      <a:sym typeface="Gill Sans"/>
                    </a:rPr>
                    <a:t>A Levels </a:t>
                  </a:r>
                  <a:endParaRPr sz="700"/>
                </a:p>
              </p:txBody>
            </p:sp>
            <p:sp>
              <p:nvSpPr>
                <p:cNvPr id="113" name="Google Shape;113;p14"/>
                <p:cNvSpPr txBox="1"/>
                <p:nvPr/>
              </p:nvSpPr>
              <p:spPr>
                <a:xfrm rot="-1128873">
                  <a:off x="7660358" y="4817180"/>
                  <a:ext cx="1818571" cy="32929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23900" lIns="47825" spcFirstLastPara="1" rIns="47825" wrap="square" tIns="239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i="0" lang="en-GB" sz="800" u="none" cap="none" strike="noStrike">
                      <a:solidFill>
                        <a:schemeClr val="lt1"/>
                      </a:solidFill>
                      <a:latin typeface="Gill Sans"/>
                      <a:ea typeface="Gill Sans"/>
                      <a:cs typeface="Gill Sans"/>
                      <a:sym typeface="Gill Sans"/>
                    </a:rPr>
                    <a:t>University </a:t>
                  </a:r>
                  <a:endParaRPr sz="700"/>
                </a:p>
              </p:txBody>
            </p:sp>
          </p:grpSp>
        </p:grpSp>
        <p:sp>
          <p:nvSpPr>
            <p:cNvPr id="114" name="Google Shape;114;p14"/>
            <p:cNvSpPr txBox="1"/>
            <p:nvPr/>
          </p:nvSpPr>
          <p:spPr>
            <a:xfrm rot="-610796">
              <a:off x="7570794" y="5084345"/>
              <a:ext cx="2646259" cy="335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8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H &amp; C Routes </a:t>
              </a:r>
              <a:endParaRPr sz="700"/>
            </a:p>
          </p:txBody>
        </p:sp>
        <p:sp>
          <p:nvSpPr>
            <p:cNvPr id="115" name="Google Shape;115;p14"/>
            <p:cNvSpPr/>
            <p:nvPr/>
          </p:nvSpPr>
          <p:spPr>
            <a:xfrm rot="784271">
              <a:off x="7529941" y="5028276"/>
              <a:ext cx="959049" cy="3692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9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Professional</a:t>
              </a: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 txBox="1"/>
          <p:nvPr>
            <p:ph type="title"/>
          </p:nvPr>
        </p:nvSpPr>
        <p:spPr>
          <a:xfrm>
            <a:off x="353715" y="480249"/>
            <a:ext cx="4436700" cy="17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16"/>
          <p:cNvSpPr txBox="1"/>
          <p:nvPr>
            <p:ph idx="1" type="body"/>
          </p:nvPr>
        </p:nvSpPr>
        <p:spPr>
          <a:xfrm>
            <a:off x="353715" y="2399622"/>
            <a:ext cx="4436700" cy="57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5" name="Google Shape;125;p16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6" name="Google Shape;126;p16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7"/>
          <p:cNvSpPr txBox="1"/>
          <p:nvPr>
            <p:ph type="ctrTitle"/>
          </p:nvPr>
        </p:nvSpPr>
        <p:spPr>
          <a:xfrm>
            <a:off x="385831" y="1475274"/>
            <a:ext cx="4372800" cy="31383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30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0" name="Google Shape;130;p17"/>
          <p:cNvSpPr txBox="1"/>
          <p:nvPr>
            <p:ph idx="1" type="subTitle"/>
          </p:nvPr>
        </p:nvSpPr>
        <p:spPr>
          <a:xfrm>
            <a:off x="643051" y="4734648"/>
            <a:ext cx="3858300" cy="21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lvl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lvl="2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lvl="3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lvl="4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lvl="5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lvl="6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lvl="7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lvl="8" rtl="0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31" name="Google Shape;131;p17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2" name="Google Shape;132;p17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3" name="Google Shape;133;p17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/>
          <p:nvPr>
            <p:ph type="title"/>
          </p:nvPr>
        </p:nvSpPr>
        <p:spPr>
          <a:xfrm>
            <a:off x="350999" y="2247343"/>
            <a:ext cx="4437000" cy="37500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30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6" name="Google Shape;136;p18"/>
          <p:cNvSpPr txBox="1"/>
          <p:nvPr>
            <p:ph idx="1" type="body"/>
          </p:nvPr>
        </p:nvSpPr>
        <p:spPr>
          <a:xfrm>
            <a:off x="350999" y="6032557"/>
            <a:ext cx="4437000" cy="1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7" name="Google Shape;137;p18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8" name="Google Shape;138;p18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/>
          <p:nvPr>
            <p:ph type="title"/>
          </p:nvPr>
        </p:nvSpPr>
        <p:spPr>
          <a:xfrm>
            <a:off x="353715" y="480249"/>
            <a:ext cx="4436700" cy="17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42" name="Google Shape;142;p19"/>
          <p:cNvSpPr txBox="1"/>
          <p:nvPr>
            <p:ph idx="1" type="body"/>
          </p:nvPr>
        </p:nvSpPr>
        <p:spPr>
          <a:xfrm>
            <a:off x="353678" y="2399667"/>
            <a:ext cx="2186400" cy="57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43" name="Google Shape;143;p19"/>
          <p:cNvSpPr txBox="1"/>
          <p:nvPr>
            <p:ph idx="2" type="body"/>
          </p:nvPr>
        </p:nvSpPr>
        <p:spPr>
          <a:xfrm>
            <a:off x="2604356" y="2399667"/>
            <a:ext cx="2186400" cy="57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45" name="Google Shape;145;p19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354348" y="479935"/>
            <a:ext cx="4437000" cy="174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" type="body"/>
          </p:nvPr>
        </p:nvSpPr>
        <p:spPr>
          <a:xfrm>
            <a:off x="354349" y="2209782"/>
            <a:ext cx="2176500" cy="10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150" name="Google Shape;150;p20"/>
          <p:cNvSpPr txBox="1"/>
          <p:nvPr>
            <p:ph idx="2" type="body"/>
          </p:nvPr>
        </p:nvSpPr>
        <p:spPr>
          <a:xfrm>
            <a:off x="354349" y="3292760"/>
            <a:ext cx="2176500" cy="48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51" name="Google Shape;151;p20"/>
          <p:cNvSpPr txBox="1"/>
          <p:nvPr>
            <p:ph idx="3" type="body"/>
          </p:nvPr>
        </p:nvSpPr>
        <p:spPr>
          <a:xfrm>
            <a:off x="2604357" y="2209782"/>
            <a:ext cx="2187300" cy="10830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152" name="Google Shape;152;p20"/>
          <p:cNvSpPr txBox="1"/>
          <p:nvPr>
            <p:ph idx="4" type="body"/>
          </p:nvPr>
        </p:nvSpPr>
        <p:spPr>
          <a:xfrm>
            <a:off x="2604357" y="3292760"/>
            <a:ext cx="2187300" cy="48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53" name="Google Shape;153;p20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54" name="Google Shape;154;p20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55" name="Google Shape;155;p20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1"/>
          <p:cNvSpPr txBox="1"/>
          <p:nvPr>
            <p:ph type="title"/>
          </p:nvPr>
        </p:nvSpPr>
        <p:spPr>
          <a:xfrm>
            <a:off x="353715" y="480249"/>
            <a:ext cx="4436700" cy="17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58" name="Google Shape;158;p21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59" name="Google Shape;159;p21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60" name="Google Shape;160;p21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2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63" name="Google Shape;163;p22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64" name="Google Shape;164;p22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3"/>
          <p:cNvSpPr txBox="1"/>
          <p:nvPr>
            <p:ph type="title"/>
          </p:nvPr>
        </p:nvSpPr>
        <p:spPr>
          <a:xfrm>
            <a:off x="354348" y="600960"/>
            <a:ext cx="16593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6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67" name="Google Shape;167;p23"/>
          <p:cNvSpPr txBox="1"/>
          <p:nvPr>
            <p:ph idx="1" type="body"/>
          </p:nvPr>
        </p:nvSpPr>
        <p:spPr>
          <a:xfrm>
            <a:off x="2187044" y="1297908"/>
            <a:ext cx="2604600" cy="64062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3302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048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4pPr>
            <a:lvl5pPr indent="-2921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5pPr>
            <a:lvl6pPr indent="-2921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68" name="Google Shape;168;p23"/>
          <p:cNvSpPr txBox="1"/>
          <p:nvPr>
            <p:ph idx="2" type="body"/>
          </p:nvPr>
        </p:nvSpPr>
        <p:spPr>
          <a:xfrm>
            <a:off x="354348" y="2704320"/>
            <a:ext cx="1659300" cy="50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69" name="Google Shape;169;p23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354348" y="600960"/>
            <a:ext cx="1659300" cy="2103300"/>
          </a:xfrm>
          <a:prstGeom prst="rect">
            <a:avLst/>
          </a:prstGeom>
          <a:noFill/>
          <a:ln>
            <a:noFill/>
          </a:ln>
        </p:spPr>
        <p:txBody>
          <a:bodyPr anchorCtr="0" anchor="b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600"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4" name="Google Shape;174;p24"/>
          <p:cNvSpPr/>
          <p:nvPr>
            <p:ph idx="2" type="pic"/>
          </p:nvPr>
        </p:nvSpPr>
        <p:spPr>
          <a:xfrm>
            <a:off x="2187044" y="1297908"/>
            <a:ext cx="2604600" cy="64062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24"/>
          <p:cNvSpPr txBox="1"/>
          <p:nvPr>
            <p:ph idx="1" type="body"/>
          </p:nvPr>
        </p:nvSpPr>
        <p:spPr>
          <a:xfrm>
            <a:off x="354348" y="2704320"/>
            <a:ext cx="1659300" cy="50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1pPr>
            <a:lvl2pPr indent="-22860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2pPr>
            <a:lvl3pPr indent="-22860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76" name="Google Shape;176;p24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7" name="Google Shape;177;p24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" name="Google Shape;178;p24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5"/>
          <p:cNvSpPr txBox="1"/>
          <p:nvPr>
            <p:ph type="title"/>
          </p:nvPr>
        </p:nvSpPr>
        <p:spPr>
          <a:xfrm>
            <a:off x="353715" y="480249"/>
            <a:ext cx="4436700" cy="17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1" name="Google Shape;181;p25"/>
          <p:cNvSpPr txBox="1"/>
          <p:nvPr>
            <p:ph idx="1" type="body"/>
          </p:nvPr>
        </p:nvSpPr>
        <p:spPr>
          <a:xfrm rot="5400000">
            <a:off x="-287708" y="3041322"/>
            <a:ext cx="5720100" cy="44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82" name="Google Shape;182;p25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3" name="Google Shape;183;p25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4" name="Google Shape;184;p25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6"/>
          <p:cNvSpPr txBox="1"/>
          <p:nvPr>
            <p:ph type="title"/>
          </p:nvPr>
        </p:nvSpPr>
        <p:spPr>
          <a:xfrm rot="5400000">
            <a:off x="416580" y="3744983"/>
            <a:ext cx="7639200" cy="110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7" name="Google Shape;187;p26"/>
          <p:cNvSpPr txBox="1"/>
          <p:nvPr>
            <p:ph idx="1" type="body"/>
          </p:nvPr>
        </p:nvSpPr>
        <p:spPr>
          <a:xfrm rot="5400000">
            <a:off x="-1834138" y="2667833"/>
            <a:ext cx="7639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285750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2pPr>
            <a:lvl3pPr indent="-285750" lvl="2" marL="1371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4pPr>
            <a:lvl5pPr indent="-285750" lvl="4" marL="22860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5pPr>
            <a:lvl6pPr indent="-285750" lvl="5" marL="27432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88" name="Google Shape;188;p26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89" name="Google Shape;189;p26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90" name="Google Shape;190;p26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75362" y="779942"/>
            <a:ext cx="4793700" cy="10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75362" y="2019806"/>
            <a:ext cx="4793700" cy="59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766591" y="8172665"/>
            <a:ext cx="308700" cy="68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/>
          <p:nvPr>
            <p:ph type="title"/>
          </p:nvPr>
        </p:nvSpPr>
        <p:spPr>
          <a:xfrm>
            <a:off x="353715" y="480249"/>
            <a:ext cx="4436700" cy="17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15"/>
          <p:cNvSpPr txBox="1"/>
          <p:nvPr>
            <p:ph idx="1" type="body"/>
          </p:nvPr>
        </p:nvSpPr>
        <p:spPr>
          <a:xfrm>
            <a:off x="353715" y="2399622"/>
            <a:ext cx="4436700" cy="57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1700" lIns="43425" spcFirstLastPara="1" rIns="43425" wrap="square" tIns="21700">
            <a:no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2100" lvl="2" marL="1371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85750" lvl="3" marL="1828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5750" lvl="4" marL="22860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5750" lvl="5" marL="27432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85750" lvl="6" marL="32004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85750" lvl="7" marL="36576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85750" lvl="8" marL="4114800" marR="0" rt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Char char="•"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15"/>
          <p:cNvSpPr txBox="1"/>
          <p:nvPr>
            <p:ph idx="10" type="dt"/>
          </p:nvPr>
        </p:nvSpPr>
        <p:spPr>
          <a:xfrm>
            <a:off x="353715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15"/>
          <p:cNvSpPr txBox="1"/>
          <p:nvPr>
            <p:ph idx="11" type="ftr"/>
          </p:nvPr>
        </p:nvSpPr>
        <p:spPr>
          <a:xfrm>
            <a:off x="1703880" y="8354869"/>
            <a:ext cx="1736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3632928" y="8354869"/>
            <a:ext cx="11577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1700" lIns="43425" spcFirstLastPara="1" rIns="43425" wrap="square" tIns="21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6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jpg"/><Relationship Id="rId10" Type="http://schemas.openxmlformats.org/officeDocument/2006/relationships/image" Target="../media/image15.png"/><Relationship Id="rId13" Type="http://schemas.openxmlformats.org/officeDocument/2006/relationships/image" Target="../media/image11.jpg"/><Relationship Id="rId1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Relationship Id="rId15" Type="http://schemas.openxmlformats.org/officeDocument/2006/relationships/image" Target="../media/image4.png"/><Relationship Id="rId14" Type="http://schemas.openxmlformats.org/officeDocument/2006/relationships/image" Target="../media/image1.jpg"/><Relationship Id="rId17" Type="http://schemas.openxmlformats.org/officeDocument/2006/relationships/image" Target="../media/image27.png"/><Relationship Id="rId16" Type="http://schemas.openxmlformats.org/officeDocument/2006/relationships/image" Target="../media/image21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18" Type="http://schemas.openxmlformats.org/officeDocument/2006/relationships/image" Target="../media/image5.png"/><Relationship Id="rId7" Type="http://schemas.openxmlformats.org/officeDocument/2006/relationships/image" Target="../media/image14.jpg"/><Relationship Id="rId8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40" Type="http://schemas.openxmlformats.org/officeDocument/2006/relationships/image" Target="../media/image57.png"/><Relationship Id="rId42" Type="http://schemas.openxmlformats.org/officeDocument/2006/relationships/image" Target="../media/image62.png"/><Relationship Id="rId41" Type="http://schemas.openxmlformats.org/officeDocument/2006/relationships/image" Target="../media/image58.png"/><Relationship Id="rId44" Type="http://schemas.openxmlformats.org/officeDocument/2006/relationships/image" Target="../media/image83.png"/><Relationship Id="rId43" Type="http://schemas.openxmlformats.org/officeDocument/2006/relationships/image" Target="../media/image67.png"/><Relationship Id="rId46" Type="http://schemas.openxmlformats.org/officeDocument/2006/relationships/image" Target="../media/image74.png"/><Relationship Id="rId45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6.png"/><Relationship Id="rId9" Type="http://schemas.openxmlformats.org/officeDocument/2006/relationships/image" Target="../media/image38.png"/><Relationship Id="rId48" Type="http://schemas.openxmlformats.org/officeDocument/2006/relationships/image" Target="../media/image75.png"/><Relationship Id="rId47" Type="http://schemas.openxmlformats.org/officeDocument/2006/relationships/image" Target="../media/image71.png"/><Relationship Id="rId49" Type="http://schemas.openxmlformats.org/officeDocument/2006/relationships/image" Target="../media/image80.png"/><Relationship Id="rId5" Type="http://schemas.openxmlformats.org/officeDocument/2006/relationships/image" Target="../media/image10.png"/><Relationship Id="rId6" Type="http://schemas.openxmlformats.org/officeDocument/2006/relationships/image" Target="../media/image3.png"/><Relationship Id="rId7" Type="http://schemas.openxmlformats.org/officeDocument/2006/relationships/image" Target="../media/image29.png"/><Relationship Id="rId8" Type="http://schemas.openxmlformats.org/officeDocument/2006/relationships/image" Target="../media/image39.png"/><Relationship Id="rId73" Type="http://schemas.openxmlformats.org/officeDocument/2006/relationships/image" Target="../media/image99.png"/><Relationship Id="rId72" Type="http://schemas.openxmlformats.org/officeDocument/2006/relationships/image" Target="../media/image108.png"/><Relationship Id="rId31" Type="http://schemas.openxmlformats.org/officeDocument/2006/relationships/image" Target="../media/image36.png"/><Relationship Id="rId75" Type="http://schemas.openxmlformats.org/officeDocument/2006/relationships/image" Target="../media/image105.png"/><Relationship Id="rId30" Type="http://schemas.openxmlformats.org/officeDocument/2006/relationships/image" Target="../media/image52.png"/><Relationship Id="rId74" Type="http://schemas.openxmlformats.org/officeDocument/2006/relationships/image" Target="../media/image98.png"/><Relationship Id="rId33" Type="http://schemas.openxmlformats.org/officeDocument/2006/relationships/image" Target="../media/image45.png"/><Relationship Id="rId77" Type="http://schemas.openxmlformats.org/officeDocument/2006/relationships/image" Target="../media/image121.png"/><Relationship Id="rId32" Type="http://schemas.openxmlformats.org/officeDocument/2006/relationships/image" Target="../media/image47.png"/><Relationship Id="rId76" Type="http://schemas.openxmlformats.org/officeDocument/2006/relationships/image" Target="../media/image102.png"/><Relationship Id="rId35" Type="http://schemas.openxmlformats.org/officeDocument/2006/relationships/image" Target="../media/image55.png"/><Relationship Id="rId34" Type="http://schemas.openxmlformats.org/officeDocument/2006/relationships/image" Target="../media/image53.png"/><Relationship Id="rId71" Type="http://schemas.openxmlformats.org/officeDocument/2006/relationships/image" Target="../media/image113.png"/><Relationship Id="rId70" Type="http://schemas.openxmlformats.org/officeDocument/2006/relationships/image" Target="../media/image109.png"/><Relationship Id="rId37" Type="http://schemas.openxmlformats.org/officeDocument/2006/relationships/image" Target="../media/image59.png"/><Relationship Id="rId36" Type="http://schemas.openxmlformats.org/officeDocument/2006/relationships/image" Target="../media/image63.png"/><Relationship Id="rId39" Type="http://schemas.openxmlformats.org/officeDocument/2006/relationships/image" Target="../media/image76.png"/><Relationship Id="rId38" Type="http://schemas.openxmlformats.org/officeDocument/2006/relationships/image" Target="../media/image64.png"/><Relationship Id="rId62" Type="http://schemas.openxmlformats.org/officeDocument/2006/relationships/image" Target="../media/image101.png"/><Relationship Id="rId61" Type="http://schemas.openxmlformats.org/officeDocument/2006/relationships/image" Target="../media/image94.png"/><Relationship Id="rId20" Type="http://schemas.openxmlformats.org/officeDocument/2006/relationships/image" Target="../media/image32.png"/><Relationship Id="rId64" Type="http://schemas.openxmlformats.org/officeDocument/2006/relationships/image" Target="../media/image111.png"/><Relationship Id="rId63" Type="http://schemas.openxmlformats.org/officeDocument/2006/relationships/image" Target="../media/image93.png"/><Relationship Id="rId22" Type="http://schemas.openxmlformats.org/officeDocument/2006/relationships/image" Target="../media/image34.png"/><Relationship Id="rId66" Type="http://schemas.openxmlformats.org/officeDocument/2006/relationships/image" Target="../media/image118.png"/><Relationship Id="rId21" Type="http://schemas.openxmlformats.org/officeDocument/2006/relationships/image" Target="../media/image37.png"/><Relationship Id="rId65" Type="http://schemas.openxmlformats.org/officeDocument/2006/relationships/image" Target="../media/image104.png"/><Relationship Id="rId24" Type="http://schemas.openxmlformats.org/officeDocument/2006/relationships/image" Target="../media/image44.png"/><Relationship Id="rId68" Type="http://schemas.openxmlformats.org/officeDocument/2006/relationships/image" Target="../media/image110.png"/><Relationship Id="rId23" Type="http://schemas.openxmlformats.org/officeDocument/2006/relationships/image" Target="../media/image43.png"/><Relationship Id="rId67" Type="http://schemas.openxmlformats.org/officeDocument/2006/relationships/image" Target="../media/image103.png"/><Relationship Id="rId60" Type="http://schemas.openxmlformats.org/officeDocument/2006/relationships/image" Target="../media/image81.png"/><Relationship Id="rId26" Type="http://schemas.openxmlformats.org/officeDocument/2006/relationships/image" Target="../media/image42.png"/><Relationship Id="rId25" Type="http://schemas.openxmlformats.org/officeDocument/2006/relationships/image" Target="../media/image35.png"/><Relationship Id="rId69" Type="http://schemas.openxmlformats.org/officeDocument/2006/relationships/image" Target="../media/image107.png"/><Relationship Id="rId28" Type="http://schemas.openxmlformats.org/officeDocument/2006/relationships/image" Target="../media/image41.png"/><Relationship Id="rId27" Type="http://schemas.openxmlformats.org/officeDocument/2006/relationships/image" Target="../media/image56.png"/><Relationship Id="rId29" Type="http://schemas.openxmlformats.org/officeDocument/2006/relationships/image" Target="../media/image48.png"/><Relationship Id="rId51" Type="http://schemas.openxmlformats.org/officeDocument/2006/relationships/image" Target="../media/image87.png"/><Relationship Id="rId50" Type="http://schemas.openxmlformats.org/officeDocument/2006/relationships/image" Target="../media/image78.png"/><Relationship Id="rId53" Type="http://schemas.openxmlformats.org/officeDocument/2006/relationships/image" Target="../media/image79.png"/><Relationship Id="rId52" Type="http://schemas.openxmlformats.org/officeDocument/2006/relationships/image" Target="../media/image90.png"/><Relationship Id="rId11" Type="http://schemas.openxmlformats.org/officeDocument/2006/relationships/image" Target="../media/image50.png"/><Relationship Id="rId55" Type="http://schemas.openxmlformats.org/officeDocument/2006/relationships/image" Target="../media/image86.png"/><Relationship Id="rId10" Type="http://schemas.openxmlformats.org/officeDocument/2006/relationships/image" Target="../media/image46.png"/><Relationship Id="rId54" Type="http://schemas.openxmlformats.org/officeDocument/2006/relationships/image" Target="../media/image91.png"/><Relationship Id="rId13" Type="http://schemas.openxmlformats.org/officeDocument/2006/relationships/image" Target="../media/image25.png"/><Relationship Id="rId57" Type="http://schemas.openxmlformats.org/officeDocument/2006/relationships/image" Target="../media/image82.png"/><Relationship Id="rId12" Type="http://schemas.openxmlformats.org/officeDocument/2006/relationships/image" Target="../media/image40.png"/><Relationship Id="rId56" Type="http://schemas.openxmlformats.org/officeDocument/2006/relationships/image" Target="../media/image92.png"/><Relationship Id="rId15" Type="http://schemas.openxmlformats.org/officeDocument/2006/relationships/image" Target="../media/image24.png"/><Relationship Id="rId59" Type="http://schemas.openxmlformats.org/officeDocument/2006/relationships/image" Target="../media/image88.png"/><Relationship Id="rId14" Type="http://schemas.openxmlformats.org/officeDocument/2006/relationships/image" Target="../media/image26.png"/><Relationship Id="rId58" Type="http://schemas.openxmlformats.org/officeDocument/2006/relationships/image" Target="../media/image85.png"/><Relationship Id="rId17" Type="http://schemas.openxmlformats.org/officeDocument/2006/relationships/image" Target="../media/image28.png"/><Relationship Id="rId16" Type="http://schemas.openxmlformats.org/officeDocument/2006/relationships/image" Target="../media/image30.png"/><Relationship Id="rId19" Type="http://schemas.openxmlformats.org/officeDocument/2006/relationships/image" Target="../media/image33.png"/><Relationship Id="rId18" Type="http://schemas.openxmlformats.org/officeDocument/2006/relationships/image" Target="../media/image3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5.png"/><Relationship Id="rId4" Type="http://schemas.openxmlformats.org/officeDocument/2006/relationships/image" Target="../media/image123.png"/></Relationships>
</file>

<file path=ppt/slides/_rels/slide4.xml.rels><?xml version="1.0" encoding="UTF-8" standalone="yes"?><Relationships xmlns="http://schemas.openxmlformats.org/package/2006/relationships"><Relationship Id="rId40" Type="http://schemas.openxmlformats.org/officeDocument/2006/relationships/image" Target="../media/image161.png"/><Relationship Id="rId42" Type="http://schemas.openxmlformats.org/officeDocument/2006/relationships/image" Target="../media/image149.png"/><Relationship Id="rId41" Type="http://schemas.openxmlformats.org/officeDocument/2006/relationships/image" Target="../media/image176.png"/><Relationship Id="rId44" Type="http://schemas.openxmlformats.org/officeDocument/2006/relationships/image" Target="../media/image155.png"/><Relationship Id="rId43" Type="http://schemas.openxmlformats.org/officeDocument/2006/relationships/image" Target="../media/image160.png"/><Relationship Id="rId46" Type="http://schemas.openxmlformats.org/officeDocument/2006/relationships/image" Target="../media/image156.png"/><Relationship Id="rId45" Type="http://schemas.openxmlformats.org/officeDocument/2006/relationships/image" Target="../media/image159.png"/><Relationship Id="rId80" Type="http://schemas.openxmlformats.org/officeDocument/2006/relationships/image" Target="../media/image210.png"/><Relationship Id="rId81" Type="http://schemas.openxmlformats.org/officeDocument/2006/relationships/image" Target="../media/image19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9.png"/><Relationship Id="rId4" Type="http://schemas.openxmlformats.org/officeDocument/2006/relationships/image" Target="../media/image137.png"/><Relationship Id="rId9" Type="http://schemas.openxmlformats.org/officeDocument/2006/relationships/image" Target="../media/image115.png"/><Relationship Id="rId48" Type="http://schemas.openxmlformats.org/officeDocument/2006/relationships/image" Target="../media/image166.png"/><Relationship Id="rId47" Type="http://schemas.openxmlformats.org/officeDocument/2006/relationships/image" Target="../media/image162.png"/><Relationship Id="rId49" Type="http://schemas.openxmlformats.org/officeDocument/2006/relationships/image" Target="../media/image158.png"/><Relationship Id="rId5" Type="http://schemas.openxmlformats.org/officeDocument/2006/relationships/image" Target="../media/image120.png"/><Relationship Id="rId6" Type="http://schemas.openxmlformats.org/officeDocument/2006/relationships/image" Target="../media/image124.png"/><Relationship Id="rId7" Type="http://schemas.openxmlformats.org/officeDocument/2006/relationships/image" Target="../media/image116.png"/><Relationship Id="rId8" Type="http://schemas.openxmlformats.org/officeDocument/2006/relationships/image" Target="../media/image127.png"/><Relationship Id="rId73" Type="http://schemas.openxmlformats.org/officeDocument/2006/relationships/image" Target="../media/image183.png"/><Relationship Id="rId72" Type="http://schemas.openxmlformats.org/officeDocument/2006/relationships/image" Target="../media/image180.png"/><Relationship Id="rId31" Type="http://schemas.openxmlformats.org/officeDocument/2006/relationships/image" Target="../media/image150.png"/><Relationship Id="rId75" Type="http://schemas.openxmlformats.org/officeDocument/2006/relationships/image" Target="../media/image184.png"/><Relationship Id="rId30" Type="http://schemas.openxmlformats.org/officeDocument/2006/relationships/image" Target="../media/image147.png"/><Relationship Id="rId74" Type="http://schemas.openxmlformats.org/officeDocument/2006/relationships/image" Target="../media/image197.png"/><Relationship Id="rId33" Type="http://schemas.openxmlformats.org/officeDocument/2006/relationships/image" Target="../media/image157.png"/><Relationship Id="rId77" Type="http://schemas.openxmlformats.org/officeDocument/2006/relationships/image" Target="../media/image206.png"/><Relationship Id="rId32" Type="http://schemas.openxmlformats.org/officeDocument/2006/relationships/image" Target="../media/image154.png"/><Relationship Id="rId76" Type="http://schemas.openxmlformats.org/officeDocument/2006/relationships/image" Target="../media/image207.png"/><Relationship Id="rId35" Type="http://schemas.openxmlformats.org/officeDocument/2006/relationships/image" Target="../media/image148.png"/><Relationship Id="rId79" Type="http://schemas.openxmlformats.org/officeDocument/2006/relationships/image" Target="../media/image121.png"/><Relationship Id="rId34" Type="http://schemas.openxmlformats.org/officeDocument/2006/relationships/image" Target="../media/image151.png"/><Relationship Id="rId78" Type="http://schemas.openxmlformats.org/officeDocument/2006/relationships/image" Target="../media/image211.png"/><Relationship Id="rId71" Type="http://schemas.openxmlformats.org/officeDocument/2006/relationships/image" Target="../media/image181.png"/><Relationship Id="rId70" Type="http://schemas.openxmlformats.org/officeDocument/2006/relationships/image" Target="../media/image199.png"/><Relationship Id="rId37" Type="http://schemas.openxmlformats.org/officeDocument/2006/relationships/image" Target="../media/image175.png"/><Relationship Id="rId36" Type="http://schemas.openxmlformats.org/officeDocument/2006/relationships/image" Target="../media/image152.png"/><Relationship Id="rId39" Type="http://schemas.openxmlformats.org/officeDocument/2006/relationships/image" Target="../media/image169.png"/><Relationship Id="rId38" Type="http://schemas.openxmlformats.org/officeDocument/2006/relationships/image" Target="../media/image163.png"/><Relationship Id="rId62" Type="http://schemas.openxmlformats.org/officeDocument/2006/relationships/image" Target="../media/image177.png"/><Relationship Id="rId61" Type="http://schemas.openxmlformats.org/officeDocument/2006/relationships/image" Target="../media/image189.png"/><Relationship Id="rId20" Type="http://schemas.openxmlformats.org/officeDocument/2006/relationships/image" Target="../media/image140.png"/><Relationship Id="rId64" Type="http://schemas.openxmlformats.org/officeDocument/2006/relationships/image" Target="../media/image178.png"/><Relationship Id="rId63" Type="http://schemas.openxmlformats.org/officeDocument/2006/relationships/image" Target="../media/image174.png"/><Relationship Id="rId22" Type="http://schemas.openxmlformats.org/officeDocument/2006/relationships/image" Target="../media/image146.png"/><Relationship Id="rId66" Type="http://schemas.openxmlformats.org/officeDocument/2006/relationships/image" Target="../media/image185.png"/><Relationship Id="rId21" Type="http://schemas.openxmlformats.org/officeDocument/2006/relationships/image" Target="../media/image134.png"/><Relationship Id="rId65" Type="http://schemas.openxmlformats.org/officeDocument/2006/relationships/image" Target="../media/image173.png"/><Relationship Id="rId24" Type="http://schemas.openxmlformats.org/officeDocument/2006/relationships/image" Target="../media/image144.png"/><Relationship Id="rId68" Type="http://schemas.openxmlformats.org/officeDocument/2006/relationships/image" Target="../media/image182.png"/><Relationship Id="rId23" Type="http://schemas.openxmlformats.org/officeDocument/2006/relationships/image" Target="../media/image153.png"/><Relationship Id="rId67" Type="http://schemas.openxmlformats.org/officeDocument/2006/relationships/image" Target="../media/image186.png"/><Relationship Id="rId60" Type="http://schemas.openxmlformats.org/officeDocument/2006/relationships/image" Target="../media/image190.png"/><Relationship Id="rId26" Type="http://schemas.openxmlformats.org/officeDocument/2006/relationships/image" Target="../media/image145.png"/><Relationship Id="rId25" Type="http://schemas.openxmlformats.org/officeDocument/2006/relationships/image" Target="../media/image139.png"/><Relationship Id="rId69" Type="http://schemas.openxmlformats.org/officeDocument/2006/relationships/image" Target="../media/image188.png"/><Relationship Id="rId28" Type="http://schemas.openxmlformats.org/officeDocument/2006/relationships/image" Target="../media/image130.png"/><Relationship Id="rId27" Type="http://schemas.openxmlformats.org/officeDocument/2006/relationships/image" Target="../media/image129.png"/><Relationship Id="rId29" Type="http://schemas.openxmlformats.org/officeDocument/2006/relationships/image" Target="../media/image142.png"/><Relationship Id="rId51" Type="http://schemas.openxmlformats.org/officeDocument/2006/relationships/image" Target="../media/image170.png"/><Relationship Id="rId50" Type="http://schemas.openxmlformats.org/officeDocument/2006/relationships/image" Target="../media/image168.png"/><Relationship Id="rId53" Type="http://schemas.openxmlformats.org/officeDocument/2006/relationships/image" Target="../media/image167.png"/><Relationship Id="rId52" Type="http://schemas.openxmlformats.org/officeDocument/2006/relationships/image" Target="../media/image164.png"/><Relationship Id="rId11" Type="http://schemas.openxmlformats.org/officeDocument/2006/relationships/image" Target="../media/image122.png"/><Relationship Id="rId55" Type="http://schemas.openxmlformats.org/officeDocument/2006/relationships/image" Target="../media/image172.png"/><Relationship Id="rId10" Type="http://schemas.openxmlformats.org/officeDocument/2006/relationships/image" Target="../media/image126.png"/><Relationship Id="rId54" Type="http://schemas.openxmlformats.org/officeDocument/2006/relationships/image" Target="../media/image165.png"/><Relationship Id="rId13" Type="http://schemas.openxmlformats.org/officeDocument/2006/relationships/image" Target="../media/image119.png"/><Relationship Id="rId57" Type="http://schemas.openxmlformats.org/officeDocument/2006/relationships/image" Target="../media/image179.png"/><Relationship Id="rId12" Type="http://schemas.openxmlformats.org/officeDocument/2006/relationships/image" Target="../media/image141.png"/><Relationship Id="rId56" Type="http://schemas.openxmlformats.org/officeDocument/2006/relationships/image" Target="../media/image171.png"/><Relationship Id="rId15" Type="http://schemas.openxmlformats.org/officeDocument/2006/relationships/image" Target="../media/image128.png"/><Relationship Id="rId59" Type="http://schemas.openxmlformats.org/officeDocument/2006/relationships/image" Target="../media/image202.png"/><Relationship Id="rId14" Type="http://schemas.openxmlformats.org/officeDocument/2006/relationships/image" Target="../media/image138.png"/><Relationship Id="rId58" Type="http://schemas.openxmlformats.org/officeDocument/2006/relationships/image" Target="../media/image187.png"/><Relationship Id="rId17" Type="http://schemas.openxmlformats.org/officeDocument/2006/relationships/image" Target="../media/image133.png"/><Relationship Id="rId16" Type="http://schemas.openxmlformats.org/officeDocument/2006/relationships/image" Target="../media/image131.png"/><Relationship Id="rId19" Type="http://schemas.openxmlformats.org/officeDocument/2006/relationships/image" Target="../media/image143.png"/><Relationship Id="rId18" Type="http://schemas.openxmlformats.org/officeDocument/2006/relationships/image" Target="../media/image132.png"/></Relationships>
</file>

<file path=ppt/slides/_rels/slide5.xml.rels><?xml version="1.0" encoding="UTF-8" standalone="yes"?><Relationships xmlns="http://schemas.openxmlformats.org/package/2006/relationships"><Relationship Id="rId40" Type="http://schemas.openxmlformats.org/officeDocument/2006/relationships/image" Target="../media/image238.png"/><Relationship Id="rId42" Type="http://schemas.openxmlformats.org/officeDocument/2006/relationships/image" Target="../media/image234.png"/><Relationship Id="rId41" Type="http://schemas.openxmlformats.org/officeDocument/2006/relationships/image" Target="../media/image236.jpg"/><Relationship Id="rId44" Type="http://schemas.openxmlformats.org/officeDocument/2006/relationships/image" Target="../media/image233.png"/><Relationship Id="rId43" Type="http://schemas.openxmlformats.org/officeDocument/2006/relationships/hyperlink" Target="https://www.aqa.org.uk/subjects/citizenship/gcse/citizenship-studies-8100" TargetMode="External"/><Relationship Id="rId46" Type="http://schemas.openxmlformats.org/officeDocument/2006/relationships/image" Target="../media/image235.png"/><Relationship Id="rId45" Type="http://schemas.openxmlformats.org/officeDocument/2006/relationships/image" Target="../media/image24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17.png"/><Relationship Id="rId5" Type="http://schemas.openxmlformats.org/officeDocument/2006/relationships/image" Target="../media/image18.png"/><Relationship Id="rId6" Type="http://schemas.openxmlformats.org/officeDocument/2006/relationships/image" Target="../media/image213.png"/><Relationship Id="rId7" Type="http://schemas.openxmlformats.org/officeDocument/2006/relationships/image" Target="../media/image203.png"/><Relationship Id="rId8" Type="http://schemas.openxmlformats.org/officeDocument/2006/relationships/image" Target="../media/image201.png"/><Relationship Id="rId31" Type="http://schemas.openxmlformats.org/officeDocument/2006/relationships/image" Target="../media/image227.jpg"/><Relationship Id="rId30" Type="http://schemas.openxmlformats.org/officeDocument/2006/relationships/image" Target="../media/image231.png"/><Relationship Id="rId33" Type="http://schemas.openxmlformats.org/officeDocument/2006/relationships/image" Target="../media/image232.png"/><Relationship Id="rId32" Type="http://schemas.openxmlformats.org/officeDocument/2006/relationships/image" Target="../media/image230.png"/><Relationship Id="rId35" Type="http://schemas.openxmlformats.org/officeDocument/2006/relationships/image" Target="../media/image243.png"/><Relationship Id="rId34" Type="http://schemas.openxmlformats.org/officeDocument/2006/relationships/image" Target="../media/image229.png"/><Relationship Id="rId37" Type="http://schemas.openxmlformats.org/officeDocument/2006/relationships/image" Target="../media/image251.jpg"/><Relationship Id="rId36" Type="http://schemas.openxmlformats.org/officeDocument/2006/relationships/image" Target="../media/image246.png"/><Relationship Id="rId39" Type="http://schemas.openxmlformats.org/officeDocument/2006/relationships/image" Target="../media/image237.jpg"/><Relationship Id="rId38" Type="http://schemas.openxmlformats.org/officeDocument/2006/relationships/image" Target="../media/image241.jpg"/><Relationship Id="rId20" Type="http://schemas.openxmlformats.org/officeDocument/2006/relationships/image" Target="../media/image219.png"/><Relationship Id="rId22" Type="http://schemas.openxmlformats.org/officeDocument/2006/relationships/image" Target="../media/image249.png"/><Relationship Id="rId21" Type="http://schemas.openxmlformats.org/officeDocument/2006/relationships/image" Target="../media/image215.png"/><Relationship Id="rId24" Type="http://schemas.openxmlformats.org/officeDocument/2006/relationships/image" Target="../media/image250.png"/><Relationship Id="rId23" Type="http://schemas.openxmlformats.org/officeDocument/2006/relationships/image" Target="../media/image244.png"/><Relationship Id="rId26" Type="http://schemas.openxmlformats.org/officeDocument/2006/relationships/image" Target="../media/image239.png"/><Relationship Id="rId25" Type="http://schemas.openxmlformats.org/officeDocument/2006/relationships/image" Target="../media/image242.png"/><Relationship Id="rId28" Type="http://schemas.openxmlformats.org/officeDocument/2006/relationships/image" Target="../media/image225.png"/><Relationship Id="rId27" Type="http://schemas.openxmlformats.org/officeDocument/2006/relationships/image" Target="../media/image220.png"/><Relationship Id="rId29" Type="http://schemas.openxmlformats.org/officeDocument/2006/relationships/image" Target="../media/image228.png"/><Relationship Id="rId11" Type="http://schemas.openxmlformats.org/officeDocument/2006/relationships/image" Target="../media/image209.png"/><Relationship Id="rId10" Type="http://schemas.openxmlformats.org/officeDocument/2006/relationships/image" Target="../media/image205.png"/><Relationship Id="rId13" Type="http://schemas.openxmlformats.org/officeDocument/2006/relationships/image" Target="../media/image221.png"/><Relationship Id="rId12" Type="http://schemas.openxmlformats.org/officeDocument/2006/relationships/image" Target="../media/image226.png"/><Relationship Id="rId15" Type="http://schemas.openxmlformats.org/officeDocument/2006/relationships/image" Target="../media/image224.png"/><Relationship Id="rId14" Type="http://schemas.openxmlformats.org/officeDocument/2006/relationships/image" Target="../media/image222.png"/><Relationship Id="rId17" Type="http://schemas.openxmlformats.org/officeDocument/2006/relationships/image" Target="../media/image218.png"/><Relationship Id="rId16" Type="http://schemas.openxmlformats.org/officeDocument/2006/relationships/image" Target="../media/image223.png"/><Relationship Id="rId19" Type="http://schemas.openxmlformats.org/officeDocument/2006/relationships/image" Target="../media/image216.png"/><Relationship Id="rId18" Type="http://schemas.openxmlformats.org/officeDocument/2006/relationships/image" Target="../media/image2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3.png"/><Relationship Id="rId4" Type="http://schemas.openxmlformats.org/officeDocument/2006/relationships/image" Target="../media/image248.jpg"/><Relationship Id="rId9" Type="http://schemas.openxmlformats.org/officeDocument/2006/relationships/image" Target="../media/image256.jpg"/><Relationship Id="rId5" Type="http://schemas.openxmlformats.org/officeDocument/2006/relationships/image" Target="../media/image252.png"/><Relationship Id="rId6" Type="http://schemas.openxmlformats.org/officeDocument/2006/relationships/image" Target="../media/image247.png"/><Relationship Id="rId7" Type="http://schemas.openxmlformats.org/officeDocument/2006/relationships/image" Target="../media/image245.png"/><Relationship Id="rId8" Type="http://schemas.openxmlformats.org/officeDocument/2006/relationships/image" Target="../media/image262.png"/><Relationship Id="rId20" Type="http://schemas.openxmlformats.org/officeDocument/2006/relationships/image" Target="../media/image272.png"/><Relationship Id="rId22" Type="http://schemas.openxmlformats.org/officeDocument/2006/relationships/image" Target="../media/image295.png"/><Relationship Id="rId21" Type="http://schemas.openxmlformats.org/officeDocument/2006/relationships/image" Target="../media/image260.png"/><Relationship Id="rId23" Type="http://schemas.openxmlformats.org/officeDocument/2006/relationships/image" Target="../media/image276.png"/><Relationship Id="rId11" Type="http://schemas.openxmlformats.org/officeDocument/2006/relationships/image" Target="../media/image255.png"/><Relationship Id="rId10" Type="http://schemas.openxmlformats.org/officeDocument/2006/relationships/image" Target="../media/image254.jpg"/><Relationship Id="rId13" Type="http://schemas.openxmlformats.org/officeDocument/2006/relationships/image" Target="../media/image261.png"/><Relationship Id="rId12" Type="http://schemas.openxmlformats.org/officeDocument/2006/relationships/image" Target="../media/image258.png"/><Relationship Id="rId15" Type="http://schemas.openxmlformats.org/officeDocument/2006/relationships/image" Target="../media/image266.png"/><Relationship Id="rId14" Type="http://schemas.openxmlformats.org/officeDocument/2006/relationships/image" Target="../media/image257.png"/><Relationship Id="rId17" Type="http://schemas.openxmlformats.org/officeDocument/2006/relationships/image" Target="../media/image277.png"/><Relationship Id="rId16" Type="http://schemas.openxmlformats.org/officeDocument/2006/relationships/image" Target="../media/image270.png"/><Relationship Id="rId19" Type="http://schemas.openxmlformats.org/officeDocument/2006/relationships/image" Target="../media/image259.png"/><Relationship Id="rId18" Type="http://schemas.openxmlformats.org/officeDocument/2006/relationships/image" Target="../media/image26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3.png"/><Relationship Id="rId4" Type="http://schemas.openxmlformats.org/officeDocument/2006/relationships/image" Target="../media/image248.jpg"/><Relationship Id="rId9" Type="http://schemas.openxmlformats.org/officeDocument/2006/relationships/image" Target="../media/image256.jpg"/><Relationship Id="rId5" Type="http://schemas.openxmlformats.org/officeDocument/2006/relationships/image" Target="../media/image252.png"/><Relationship Id="rId6" Type="http://schemas.openxmlformats.org/officeDocument/2006/relationships/image" Target="../media/image247.png"/><Relationship Id="rId7" Type="http://schemas.openxmlformats.org/officeDocument/2006/relationships/image" Target="../media/image245.png"/><Relationship Id="rId8" Type="http://schemas.openxmlformats.org/officeDocument/2006/relationships/image" Target="../media/image262.png"/><Relationship Id="rId20" Type="http://schemas.openxmlformats.org/officeDocument/2006/relationships/image" Target="../media/image272.png"/><Relationship Id="rId22" Type="http://schemas.openxmlformats.org/officeDocument/2006/relationships/image" Target="../media/image295.png"/><Relationship Id="rId21" Type="http://schemas.openxmlformats.org/officeDocument/2006/relationships/image" Target="../media/image260.png"/><Relationship Id="rId23" Type="http://schemas.openxmlformats.org/officeDocument/2006/relationships/image" Target="../media/image276.png"/><Relationship Id="rId11" Type="http://schemas.openxmlformats.org/officeDocument/2006/relationships/image" Target="../media/image255.png"/><Relationship Id="rId10" Type="http://schemas.openxmlformats.org/officeDocument/2006/relationships/image" Target="../media/image254.jpg"/><Relationship Id="rId13" Type="http://schemas.openxmlformats.org/officeDocument/2006/relationships/image" Target="../media/image261.png"/><Relationship Id="rId12" Type="http://schemas.openxmlformats.org/officeDocument/2006/relationships/image" Target="../media/image258.png"/><Relationship Id="rId15" Type="http://schemas.openxmlformats.org/officeDocument/2006/relationships/image" Target="../media/image266.png"/><Relationship Id="rId14" Type="http://schemas.openxmlformats.org/officeDocument/2006/relationships/image" Target="../media/image257.png"/><Relationship Id="rId17" Type="http://schemas.openxmlformats.org/officeDocument/2006/relationships/image" Target="../media/image277.png"/><Relationship Id="rId16" Type="http://schemas.openxmlformats.org/officeDocument/2006/relationships/image" Target="../media/image270.png"/><Relationship Id="rId19" Type="http://schemas.openxmlformats.org/officeDocument/2006/relationships/image" Target="../media/image259.png"/><Relationship Id="rId18" Type="http://schemas.openxmlformats.org/officeDocument/2006/relationships/image" Target="../media/image26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271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7" Type="http://schemas.openxmlformats.org/officeDocument/2006/relationships/image" Target="../media/image274.png"/><Relationship Id="rId8" Type="http://schemas.openxmlformats.org/officeDocument/2006/relationships/image" Target="../media/image273.png"/><Relationship Id="rId31" Type="http://schemas.openxmlformats.org/officeDocument/2006/relationships/image" Target="../media/image306.png"/><Relationship Id="rId30" Type="http://schemas.openxmlformats.org/officeDocument/2006/relationships/image" Target="../media/image300.png"/><Relationship Id="rId33" Type="http://schemas.openxmlformats.org/officeDocument/2006/relationships/image" Target="../media/image294.png"/><Relationship Id="rId32" Type="http://schemas.openxmlformats.org/officeDocument/2006/relationships/image" Target="../media/image298.png"/><Relationship Id="rId35" Type="http://schemas.openxmlformats.org/officeDocument/2006/relationships/image" Target="../media/image299.png"/><Relationship Id="rId34" Type="http://schemas.openxmlformats.org/officeDocument/2006/relationships/image" Target="../media/image301.png"/><Relationship Id="rId36" Type="http://schemas.openxmlformats.org/officeDocument/2006/relationships/image" Target="../media/image314.png"/><Relationship Id="rId20" Type="http://schemas.openxmlformats.org/officeDocument/2006/relationships/image" Target="../media/image288.png"/><Relationship Id="rId22" Type="http://schemas.openxmlformats.org/officeDocument/2006/relationships/image" Target="../media/image279.png"/><Relationship Id="rId21" Type="http://schemas.openxmlformats.org/officeDocument/2006/relationships/image" Target="../media/image282.png"/><Relationship Id="rId24" Type="http://schemas.openxmlformats.org/officeDocument/2006/relationships/image" Target="../media/image281.png"/><Relationship Id="rId23" Type="http://schemas.openxmlformats.org/officeDocument/2006/relationships/image" Target="../media/image305.png"/><Relationship Id="rId26" Type="http://schemas.openxmlformats.org/officeDocument/2006/relationships/image" Target="../media/image297.png"/><Relationship Id="rId25" Type="http://schemas.openxmlformats.org/officeDocument/2006/relationships/image" Target="../media/image291.png"/><Relationship Id="rId28" Type="http://schemas.openxmlformats.org/officeDocument/2006/relationships/image" Target="../media/image290.png"/><Relationship Id="rId27" Type="http://schemas.openxmlformats.org/officeDocument/2006/relationships/image" Target="../media/image296.png"/><Relationship Id="rId29" Type="http://schemas.openxmlformats.org/officeDocument/2006/relationships/image" Target="../media/image308.png"/><Relationship Id="rId11" Type="http://schemas.openxmlformats.org/officeDocument/2006/relationships/image" Target="../media/image284.png"/><Relationship Id="rId10" Type="http://schemas.openxmlformats.org/officeDocument/2006/relationships/image" Target="../media/image275.png"/><Relationship Id="rId13" Type="http://schemas.openxmlformats.org/officeDocument/2006/relationships/image" Target="../media/image283.png"/><Relationship Id="rId12" Type="http://schemas.openxmlformats.org/officeDocument/2006/relationships/image" Target="../media/image278.png"/><Relationship Id="rId15" Type="http://schemas.openxmlformats.org/officeDocument/2006/relationships/image" Target="../media/image302.png"/><Relationship Id="rId14" Type="http://schemas.openxmlformats.org/officeDocument/2006/relationships/image" Target="../media/image289.png"/><Relationship Id="rId17" Type="http://schemas.openxmlformats.org/officeDocument/2006/relationships/image" Target="../media/image285.png"/><Relationship Id="rId16" Type="http://schemas.openxmlformats.org/officeDocument/2006/relationships/image" Target="../media/image286.png"/><Relationship Id="rId19" Type="http://schemas.openxmlformats.org/officeDocument/2006/relationships/image" Target="../media/image287.png"/><Relationship Id="rId18" Type="http://schemas.openxmlformats.org/officeDocument/2006/relationships/image" Target="../media/image28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1.jpg"/><Relationship Id="rId4" Type="http://schemas.openxmlformats.org/officeDocument/2006/relationships/image" Target="../media/image3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312.png"/><Relationship Id="rId5" Type="http://schemas.openxmlformats.org/officeDocument/2006/relationships/image" Target="../media/image18.png"/><Relationship Id="rId6" Type="http://schemas.openxmlformats.org/officeDocument/2006/relationships/image" Target="../media/image309.png"/><Relationship Id="rId7" Type="http://schemas.openxmlformats.org/officeDocument/2006/relationships/image" Target="../media/image316.png"/><Relationship Id="rId8" Type="http://schemas.openxmlformats.org/officeDocument/2006/relationships/image" Target="../media/image320.png"/><Relationship Id="rId31" Type="http://schemas.openxmlformats.org/officeDocument/2006/relationships/image" Target="../media/image330.png"/><Relationship Id="rId30" Type="http://schemas.openxmlformats.org/officeDocument/2006/relationships/image" Target="../media/image346.png"/><Relationship Id="rId33" Type="http://schemas.openxmlformats.org/officeDocument/2006/relationships/image" Target="../media/image339.png"/><Relationship Id="rId32" Type="http://schemas.openxmlformats.org/officeDocument/2006/relationships/image" Target="../media/image343.png"/><Relationship Id="rId35" Type="http://schemas.openxmlformats.org/officeDocument/2006/relationships/image" Target="../media/image342.png"/><Relationship Id="rId34" Type="http://schemas.openxmlformats.org/officeDocument/2006/relationships/image" Target="../media/image331.png"/><Relationship Id="rId36" Type="http://schemas.openxmlformats.org/officeDocument/2006/relationships/image" Target="../media/image350.png"/><Relationship Id="rId20" Type="http://schemas.openxmlformats.org/officeDocument/2006/relationships/image" Target="../media/image319.jpg"/><Relationship Id="rId22" Type="http://schemas.openxmlformats.org/officeDocument/2006/relationships/image" Target="../media/image340.jpg"/><Relationship Id="rId21" Type="http://schemas.openxmlformats.org/officeDocument/2006/relationships/image" Target="../media/image317.png"/><Relationship Id="rId24" Type="http://schemas.openxmlformats.org/officeDocument/2006/relationships/image" Target="../media/image318.png"/><Relationship Id="rId23" Type="http://schemas.openxmlformats.org/officeDocument/2006/relationships/image" Target="../media/image324.jpg"/><Relationship Id="rId26" Type="http://schemas.openxmlformats.org/officeDocument/2006/relationships/image" Target="../media/image326.jpg"/><Relationship Id="rId25" Type="http://schemas.openxmlformats.org/officeDocument/2006/relationships/image" Target="../media/image344.jpg"/><Relationship Id="rId28" Type="http://schemas.openxmlformats.org/officeDocument/2006/relationships/image" Target="../media/image321.jpg"/><Relationship Id="rId27" Type="http://schemas.openxmlformats.org/officeDocument/2006/relationships/image" Target="../media/image336.png"/><Relationship Id="rId29" Type="http://schemas.openxmlformats.org/officeDocument/2006/relationships/image" Target="../media/image334.jpg"/><Relationship Id="rId11" Type="http://schemas.openxmlformats.org/officeDocument/2006/relationships/image" Target="../media/image303.png"/><Relationship Id="rId10" Type="http://schemas.openxmlformats.org/officeDocument/2006/relationships/image" Target="../media/image310.png"/><Relationship Id="rId13" Type="http://schemas.openxmlformats.org/officeDocument/2006/relationships/image" Target="../media/image313.png"/><Relationship Id="rId12" Type="http://schemas.openxmlformats.org/officeDocument/2006/relationships/image" Target="../media/image322.png"/><Relationship Id="rId15" Type="http://schemas.openxmlformats.org/officeDocument/2006/relationships/image" Target="../media/image304.png"/><Relationship Id="rId14" Type="http://schemas.openxmlformats.org/officeDocument/2006/relationships/image" Target="../media/image329.png"/><Relationship Id="rId17" Type="http://schemas.openxmlformats.org/officeDocument/2006/relationships/image" Target="../media/image327.jpg"/><Relationship Id="rId16" Type="http://schemas.openxmlformats.org/officeDocument/2006/relationships/image" Target="../media/image328.jpg"/><Relationship Id="rId19" Type="http://schemas.openxmlformats.org/officeDocument/2006/relationships/image" Target="../media/image325.jpg"/><Relationship Id="rId18" Type="http://schemas.openxmlformats.org/officeDocument/2006/relationships/image" Target="../media/image323.jpg"/></Relationships>
</file>

<file path=ppt/slides/_rels/slide11.xml.rels><?xml version="1.0" encoding="UTF-8" standalone="yes"?><Relationships xmlns="http://schemas.openxmlformats.org/package/2006/relationships"><Relationship Id="rId40" Type="http://schemas.openxmlformats.org/officeDocument/2006/relationships/image" Target="../media/image376.png"/><Relationship Id="rId42" Type="http://schemas.openxmlformats.org/officeDocument/2006/relationships/image" Target="../media/image387.png"/><Relationship Id="rId41" Type="http://schemas.openxmlformats.org/officeDocument/2006/relationships/image" Target="../media/image373.png"/><Relationship Id="rId44" Type="http://schemas.openxmlformats.org/officeDocument/2006/relationships/image" Target="../media/image378.png"/><Relationship Id="rId43" Type="http://schemas.openxmlformats.org/officeDocument/2006/relationships/image" Target="../media/image380.png"/><Relationship Id="rId46" Type="http://schemas.openxmlformats.org/officeDocument/2006/relationships/image" Target="../media/image385.png"/><Relationship Id="rId45" Type="http://schemas.openxmlformats.org/officeDocument/2006/relationships/image" Target="../media/image38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41.png"/><Relationship Id="rId4" Type="http://schemas.openxmlformats.org/officeDocument/2006/relationships/hyperlink" Target="https://www.google.co.uk/url?sa=i&amp;url=https://www.pinpng.com/search/arrow-icon-transparent/2/&amp;psig=AOvVaw2kC79t_viUoD2UZNsqcITR&amp;ust=1588604422764000&amp;source=images&amp;cd=vfe&amp;ved=0CAIQjRxqFwoTCMi309j6l-kCFQAAAAAdAAAAABAE" TargetMode="External"/><Relationship Id="rId9" Type="http://schemas.openxmlformats.org/officeDocument/2006/relationships/image" Target="../media/image348.png"/><Relationship Id="rId48" Type="http://schemas.openxmlformats.org/officeDocument/2006/relationships/image" Target="../media/image390.png"/><Relationship Id="rId47" Type="http://schemas.openxmlformats.org/officeDocument/2006/relationships/image" Target="../media/image389.png"/><Relationship Id="rId49" Type="http://schemas.openxmlformats.org/officeDocument/2006/relationships/image" Target="../media/image386.png"/><Relationship Id="rId5" Type="http://schemas.openxmlformats.org/officeDocument/2006/relationships/image" Target="../media/image333.png"/><Relationship Id="rId6" Type="http://schemas.openxmlformats.org/officeDocument/2006/relationships/image" Target="../media/image337.png"/><Relationship Id="rId7" Type="http://schemas.openxmlformats.org/officeDocument/2006/relationships/hyperlink" Target="https://www.google.co.uk/url?sa=i&amp;url=https://www.shutterstock.com/search/vegan%2Bicon&amp;psig=AOvVaw3rfk-i8pGZViPM20lDrqVx&amp;ust=1588609755455000&amp;source=images&amp;cd=vfe&amp;ved=0CAIQjRxqFwoTCPjFodOOmOkCFQAAAAAdAAAAABAE" TargetMode="External"/><Relationship Id="rId8" Type="http://schemas.openxmlformats.org/officeDocument/2006/relationships/image" Target="../media/image345.jpg"/><Relationship Id="rId31" Type="http://schemas.openxmlformats.org/officeDocument/2006/relationships/image" Target="../media/image367.png"/><Relationship Id="rId30" Type="http://schemas.openxmlformats.org/officeDocument/2006/relationships/image" Target="../media/image372.jpg"/><Relationship Id="rId33" Type="http://schemas.openxmlformats.org/officeDocument/2006/relationships/image" Target="../media/image375.png"/><Relationship Id="rId32" Type="http://schemas.openxmlformats.org/officeDocument/2006/relationships/image" Target="../media/image381.jpg"/><Relationship Id="rId35" Type="http://schemas.openxmlformats.org/officeDocument/2006/relationships/image" Target="../media/image366.png"/><Relationship Id="rId34" Type="http://schemas.openxmlformats.org/officeDocument/2006/relationships/image" Target="../media/image374.png"/><Relationship Id="rId37" Type="http://schemas.openxmlformats.org/officeDocument/2006/relationships/image" Target="../media/image371.png"/><Relationship Id="rId36" Type="http://schemas.openxmlformats.org/officeDocument/2006/relationships/image" Target="../media/image368.png"/><Relationship Id="rId39" Type="http://schemas.openxmlformats.org/officeDocument/2006/relationships/image" Target="../media/image377.png"/><Relationship Id="rId38" Type="http://schemas.openxmlformats.org/officeDocument/2006/relationships/image" Target="../media/image379.png"/><Relationship Id="rId20" Type="http://schemas.openxmlformats.org/officeDocument/2006/relationships/image" Target="../media/image359.gif"/><Relationship Id="rId22" Type="http://schemas.openxmlformats.org/officeDocument/2006/relationships/image" Target="../media/image358.png"/><Relationship Id="rId21" Type="http://schemas.openxmlformats.org/officeDocument/2006/relationships/image" Target="../media/image362.jpg"/><Relationship Id="rId24" Type="http://schemas.openxmlformats.org/officeDocument/2006/relationships/image" Target="../media/image357.png"/><Relationship Id="rId23" Type="http://schemas.openxmlformats.org/officeDocument/2006/relationships/image" Target="../media/image361.png"/><Relationship Id="rId26" Type="http://schemas.openxmlformats.org/officeDocument/2006/relationships/image" Target="../media/image370.png"/><Relationship Id="rId25" Type="http://schemas.openxmlformats.org/officeDocument/2006/relationships/image" Target="../media/image356.jpg"/><Relationship Id="rId28" Type="http://schemas.openxmlformats.org/officeDocument/2006/relationships/image" Target="../media/image355.png"/><Relationship Id="rId27" Type="http://schemas.openxmlformats.org/officeDocument/2006/relationships/image" Target="../media/image364.jpg"/><Relationship Id="rId29" Type="http://schemas.openxmlformats.org/officeDocument/2006/relationships/image" Target="../media/image360.png"/><Relationship Id="rId51" Type="http://schemas.openxmlformats.org/officeDocument/2006/relationships/image" Target="../media/image388.png"/><Relationship Id="rId50" Type="http://schemas.openxmlformats.org/officeDocument/2006/relationships/image" Target="../media/image383.png"/><Relationship Id="rId52" Type="http://schemas.openxmlformats.org/officeDocument/2006/relationships/image" Target="../media/image382.png"/><Relationship Id="rId11" Type="http://schemas.openxmlformats.org/officeDocument/2006/relationships/image" Target="../media/image347.png"/><Relationship Id="rId10" Type="http://schemas.openxmlformats.org/officeDocument/2006/relationships/image" Target="../media/image335.jpg"/><Relationship Id="rId13" Type="http://schemas.openxmlformats.org/officeDocument/2006/relationships/image" Target="../media/image349.png"/><Relationship Id="rId12" Type="http://schemas.openxmlformats.org/officeDocument/2006/relationships/image" Target="../media/image353.png"/><Relationship Id="rId15" Type="http://schemas.openxmlformats.org/officeDocument/2006/relationships/image" Target="../media/image363.png"/><Relationship Id="rId14" Type="http://schemas.openxmlformats.org/officeDocument/2006/relationships/image" Target="../media/image351.png"/><Relationship Id="rId17" Type="http://schemas.openxmlformats.org/officeDocument/2006/relationships/image" Target="../media/image354.jpg"/><Relationship Id="rId16" Type="http://schemas.openxmlformats.org/officeDocument/2006/relationships/image" Target="../media/image369.png"/><Relationship Id="rId19" Type="http://schemas.openxmlformats.org/officeDocument/2006/relationships/image" Target="../media/image352.jpg"/><Relationship Id="rId18" Type="http://schemas.openxmlformats.org/officeDocument/2006/relationships/image" Target="../media/image36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415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7" Type="http://schemas.openxmlformats.org/officeDocument/2006/relationships/image" Target="../media/image397.png"/><Relationship Id="rId8" Type="http://schemas.openxmlformats.org/officeDocument/2006/relationships/image" Target="../media/image405.png"/><Relationship Id="rId20" Type="http://schemas.openxmlformats.org/officeDocument/2006/relationships/image" Target="../media/image391.png"/><Relationship Id="rId22" Type="http://schemas.openxmlformats.org/officeDocument/2006/relationships/image" Target="../media/image410.png"/><Relationship Id="rId21" Type="http://schemas.openxmlformats.org/officeDocument/2006/relationships/image" Target="../media/image408.png"/><Relationship Id="rId24" Type="http://schemas.openxmlformats.org/officeDocument/2006/relationships/image" Target="../media/image416.png"/><Relationship Id="rId23" Type="http://schemas.openxmlformats.org/officeDocument/2006/relationships/image" Target="../media/image409.png"/><Relationship Id="rId26" Type="http://schemas.openxmlformats.org/officeDocument/2006/relationships/image" Target="../media/image421.png"/><Relationship Id="rId25" Type="http://schemas.openxmlformats.org/officeDocument/2006/relationships/image" Target="../media/image429.png"/><Relationship Id="rId27" Type="http://schemas.openxmlformats.org/officeDocument/2006/relationships/image" Target="../media/image424.png"/><Relationship Id="rId11" Type="http://schemas.openxmlformats.org/officeDocument/2006/relationships/image" Target="../media/image400.png"/><Relationship Id="rId10" Type="http://schemas.openxmlformats.org/officeDocument/2006/relationships/image" Target="../media/image402.png"/><Relationship Id="rId13" Type="http://schemas.openxmlformats.org/officeDocument/2006/relationships/image" Target="../media/image395.png"/><Relationship Id="rId12" Type="http://schemas.openxmlformats.org/officeDocument/2006/relationships/image" Target="../media/image398.png"/><Relationship Id="rId15" Type="http://schemas.openxmlformats.org/officeDocument/2006/relationships/image" Target="../media/image411.png"/><Relationship Id="rId14" Type="http://schemas.openxmlformats.org/officeDocument/2006/relationships/image" Target="../media/image394.png"/><Relationship Id="rId17" Type="http://schemas.openxmlformats.org/officeDocument/2006/relationships/image" Target="../media/image407.png"/><Relationship Id="rId16" Type="http://schemas.openxmlformats.org/officeDocument/2006/relationships/image" Target="../media/image418.png"/><Relationship Id="rId19" Type="http://schemas.openxmlformats.org/officeDocument/2006/relationships/image" Target="../media/image403.png"/><Relationship Id="rId18" Type="http://schemas.openxmlformats.org/officeDocument/2006/relationships/image" Target="../media/image40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17.png"/><Relationship Id="rId4" Type="http://schemas.openxmlformats.org/officeDocument/2006/relationships/image" Target="../media/image374.png"/><Relationship Id="rId9" Type="http://schemas.openxmlformats.org/officeDocument/2006/relationships/image" Target="../media/image430.png"/><Relationship Id="rId5" Type="http://schemas.openxmlformats.org/officeDocument/2006/relationships/image" Target="../media/image413.png"/><Relationship Id="rId6" Type="http://schemas.openxmlformats.org/officeDocument/2006/relationships/image" Target="../media/image420.png"/><Relationship Id="rId7" Type="http://schemas.openxmlformats.org/officeDocument/2006/relationships/image" Target="../media/image426.png"/><Relationship Id="rId8" Type="http://schemas.openxmlformats.org/officeDocument/2006/relationships/image" Target="../media/image425.png"/><Relationship Id="rId31" Type="http://schemas.openxmlformats.org/officeDocument/2006/relationships/hyperlink" Target="https://www.healthcareers.nhs.uk/findyourcareer" TargetMode="External"/><Relationship Id="rId30" Type="http://schemas.openxmlformats.org/officeDocument/2006/relationships/hyperlink" Target="https://www.healthcareers.nhs.uk/findyourcareer" TargetMode="External"/><Relationship Id="rId33" Type="http://schemas.openxmlformats.org/officeDocument/2006/relationships/image" Target="../media/image434.png"/><Relationship Id="rId32" Type="http://schemas.openxmlformats.org/officeDocument/2006/relationships/image" Target="../media/image441.png"/><Relationship Id="rId34" Type="http://schemas.openxmlformats.org/officeDocument/2006/relationships/image" Target="../media/image437.png"/><Relationship Id="rId20" Type="http://schemas.openxmlformats.org/officeDocument/2006/relationships/image" Target="../media/image448.png"/><Relationship Id="rId22" Type="http://schemas.openxmlformats.org/officeDocument/2006/relationships/image" Target="../media/image439.png"/><Relationship Id="rId21" Type="http://schemas.openxmlformats.org/officeDocument/2006/relationships/image" Target="../media/image440.png"/><Relationship Id="rId24" Type="http://schemas.openxmlformats.org/officeDocument/2006/relationships/image" Target="../media/image451.png"/><Relationship Id="rId23" Type="http://schemas.openxmlformats.org/officeDocument/2006/relationships/image" Target="../media/image449.png"/><Relationship Id="rId26" Type="http://schemas.openxmlformats.org/officeDocument/2006/relationships/image" Target="../media/image458.png"/><Relationship Id="rId25" Type="http://schemas.openxmlformats.org/officeDocument/2006/relationships/image" Target="../media/image445.png"/><Relationship Id="rId28" Type="http://schemas.openxmlformats.org/officeDocument/2006/relationships/hyperlink" Target="https://docs.google.com/document/d/1B9x3_TMLloiW1awM59LsyloUHSTU0894WJmTv04Yan0/edit?usp=sharing" TargetMode="External"/><Relationship Id="rId27" Type="http://schemas.openxmlformats.org/officeDocument/2006/relationships/image" Target="../media/image453.png"/><Relationship Id="rId29" Type="http://schemas.openxmlformats.org/officeDocument/2006/relationships/hyperlink" Target="https://docs.google.com/document/d/1B9x3_TMLloiW1awM59LsyloUHSTU0894WJmTv04Yan0/edit?usp=sharing" TargetMode="External"/><Relationship Id="rId11" Type="http://schemas.openxmlformats.org/officeDocument/2006/relationships/image" Target="../media/image423.png"/><Relationship Id="rId10" Type="http://schemas.openxmlformats.org/officeDocument/2006/relationships/image" Target="../media/image422.png"/><Relationship Id="rId13" Type="http://schemas.openxmlformats.org/officeDocument/2006/relationships/image" Target="../media/image431.png"/><Relationship Id="rId12" Type="http://schemas.openxmlformats.org/officeDocument/2006/relationships/image" Target="../media/image427.png"/><Relationship Id="rId15" Type="http://schemas.openxmlformats.org/officeDocument/2006/relationships/image" Target="../media/image419.png"/><Relationship Id="rId14" Type="http://schemas.openxmlformats.org/officeDocument/2006/relationships/image" Target="../media/image433.png"/><Relationship Id="rId17" Type="http://schemas.openxmlformats.org/officeDocument/2006/relationships/image" Target="../media/image436.png"/><Relationship Id="rId16" Type="http://schemas.openxmlformats.org/officeDocument/2006/relationships/image" Target="../media/image428.png"/><Relationship Id="rId19" Type="http://schemas.openxmlformats.org/officeDocument/2006/relationships/image" Target="../media/image450.png"/><Relationship Id="rId18" Type="http://schemas.openxmlformats.org/officeDocument/2006/relationships/image" Target="../media/image444.png"/></Relationships>
</file>

<file path=ppt/slides/_rels/slide14.xml.rels><?xml version="1.0" encoding="UTF-8" standalone="yes"?><Relationships xmlns="http://schemas.openxmlformats.org/package/2006/relationships"><Relationship Id="rId40" Type="http://schemas.openxmlformats.org/officeDocument/2006/relationships/image" Target="../media/image479.png"/><Relationship Id="rId42" Type="http://schemas.openxmlformats.org/officeDocument/2006/relationships/image" Target="../media/image502.png"/><Relationship Id="rId41" Type="http://schemas.openxmlformats.org/officeDocument/2006/relationships/image" Target="../media/image474.png"/><Relationship Id="rId44" Type="http://schemas.openxmlformats.org/officeDocument/2006/relationships/image" Target="../media/image482.png"/><Relationship Id="rId43" Type="http://schemas.openxmlformats.org/officeDocument/2006/relationships/image" Target="../media/image491.png"/><Relationship Id="rId46" Type="http://schemas.openxmlformats.org/officeDocument/2006/relationships/image" Target="../media/image478.png"/><Relationship Id="rId45" Type="http://schemas.openxmlformats.org/officeDocument/2006/relationships/image" Target="../media/image49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43.png"/><Relationship Id="rId4" Type="http://schemas.openxmlformats.org/officeDocument/2006/relationships/image" Target="../media/image438.png"/><Relationship Id="rId9" Type="http://schemas.openxmlformats.org/officeDocument/2006/relationships/image" Target="../media/image442.png"/><Relationship Id="rId48" Type="http://schemas.openxmlformats.org/officeDocument/2006/relationships/image" Target="../media/image486.png"/><Relationship Id="rId47" Type="http://schemas.openxmlformats.org/officeDocument/2006/relationships/image" Target="../media/image490.png"/><Relationship Id="rId49" Type="http://schemas.openxmlformats.org/officeDocument/2006/relationships/image" Target="../media/image489.png"/><Relationship Id="rId5" Type="http://schemas.openxmlformats.org/officeDocument/2006/relationships/hyperlink" Target="https://www.google.co.uk/url?sa=i&amp;url=https://www.pinpng.com/search/arrow-icon-transparent/2/&amp;psig=AOvVaw2kC79t_viUoD2UZNsqcITR&amp;ust=1588604422764000&amp;source=images&amp;cd=vfe&amp;ved=0CAIQjRxqFwoTCMi309j6l-kCFQAAAAAdAAAAABAE" TargetMode="External"/><Relationship Id="rId6" Type="http://schemas.openxmlformats.org/officeDocument/2006/relationships/image" Target="../media/image374.png"/><Relationship Id="rId7" Type="http://schemas.openxmlformats.org/officeDocument/2006/relationships/image" Target="../media/image447.png"/><Relationship Id="rId8" Type="http://schemas.openxmlformats.org/officeDocument/2006/relationships/image" Target="../media/image446.png"/><Relationship Id="rId73" Type="http://schemas.openxmlformats.org/officeDocument/2006/relationships/image" Target="../media/image511.png"/><Relationship Id="rId72" Type="http://schemas.openxmlformats.org/officeDocument/2006/relationships/image" Target="../media/image515.png"/><Relationship Id="rId31" Type="http://schemas.openxmlformats.org/officeDocument/2006/relationships/image" Target="../media/image470.png"/><Relationship Id="rId75" Type="http://schemas.openxmlformats.org/officeDocument/2006/relationships/image" Target="../media/image510.png"/><Relationship Id="rId30" Type="http://schemas.openxmlformats.org/officeDocument/2006/relationships/image" Target="../media/image475.png"/><Relationship Id="rId74" Type="http://schemas.openxmlformats.org/officeDocument/2006/relationships/image" Target="../media/image552.png"/><Relationship Id="rId33" Type="http://schemas.openxmlformats.org/officeDocument/2006/relationships/image" Target="../media/image464.png"/><Relationship Id="rId32" Type="http://schemas.openxmlformats.org/officeDocument/2006/relationships/image" Target="../media/image465.png"/><Relationship Id="rId35" Type="http://schemas.openxmlformats.org/officeDocument/2006/relationships/image" Target="../media/image476.png"/><Relationship Id="rId34" Type="http://schemas.openxmlformats.org/officeDocument/2006/relationships/image" Target="../media/image466.png"/><Relationship Id="rId71" Type="http://schemas.openxmlformats.org/officeDocument/2006/relationships/image" Target="../media/image506.png"/><Relationship Id="rId70" Type="http://schemas.openxmlformats.org/officeDocument/2006/relationships/image" Target="../media/image509.png"/><Relationship Id="rId37" Type="http://schemas.openxmlformats.org/officeDocument/2006/relationships/image" Target="../media/image485.png"/><Relationship Id="rId36" Type="http://schemas.openxmlformats.org/officeDocument/2006/relationships/image" Target="../media/image473.png"/><Relationship Id="rId39" Type="http://schemas.openxmlformats.org/officeDocument/2006/relationships/image" Target="../media/image505.png"/><Relationship Id="rId38" Type="http://schemas.openxmlformats.org/officeDocument/2006/relationships/image" Target="../media/image484.png"/><Relationship Id="rId62" Type="http://schemas.openxmlformats.org/officeDocument/2006/relationships/image" Target="../media/image522.png"/><Relationship Id="rId61" Type="http://schemas.openxmlformats.org/officeDocument/2006/relationships/image" Target="../media/image504.png"/><Relationship Id="rId20" Type="http://schemas.openxmlformats.org/officeDocument/2006/relationships/image" Target="../media/image459.png"/><Relationship Id="rId64" Type="http://schemas.openxmlformats.org/officeDocument/2006/relationships/image" Target="../media/image496.png"/><Relationship Id="rId63" Type="http://schemas.openxmlformats.org/officeDocument/2006/relationships/image" Target="../media/image513.png"/><Relationship Id="rId22" Type="http://schemas.openxmlformats.org/officeDocument/2006/relationships/image" Target="../media/image468.png"/><Relationship Id="rId66" Type="http://schemas.openxmlformats.org/officeDocument/2006/relationships/image" Target="../media/image514.png"/><Relationship Id="rId21" Type="http://schemas.openxmlformats.org/officeDocument/2006/relationships/image" Target="../media/image481.png"/><Relationship Id="rId65" Type="http://schemas.openxmlformats.org/officeDocument/2006/relationships/image" Target="../media/image521.png"/><Relationship Id="rId24" Type="http://schemas.openxmlformats.org/officeDocument/2006/relationships/image" Target="../media/image471.png"/><Relationship Id="rId68" Type="http://schemas.openxmlformats.org/officeDocument/2006/relationships/image" Target="../media/image507.png"/><Relationship Id="rId23" Type="http://schemas.openxmlformats.org/officeDocument/2006/relationships/image" Target="../media/image469.png"/><Relationship Id="rId67" Type="http://schemas.openxmlformats.org/officeDocument/2006/relationships/image" Target="../media/image503.png"/><Relationship Id="rId60" Type="http://schemas.openxmlformats.org/officeDocument/2006/relationships/image" Target="../media/image497.png"/><Relationship Id="rId26" Type="http://schemas.openxmlformats.org/officeDocument/2006/relationships/image" Target="../media/image480.png"/><Relationship Id="rId25" Type="http://schemas.openxmlformats.org/officeDocument/2006/relationships/image" Target="../media/image483.png"/><Relationship Id="rId69" Type="http://schemas.openxmlformats.org/officeDocument/2006/relationships/image" Target="../media/image518.png"/><Relationship Id="rId28" Type="http://schemas.openxmlformats.org/officeDocument/2006/relationships/image" Target="../media/image472.png"/><Relationship Id="rId27" Type="http://schemas.openxmlformats.org/officeDocument/2006/relationships/image" Target="../media/image501.png"/><Relationship Id="rId29" Type="http://schemas.openxmlformats.org/officeDocument/2006/relationships/image" Target="../media/image477.png"/><Relationship Id="rId51" Type="http://schemas.openxmlformats.org/officeDocument/2006/relationships/image" Target="../media/image487.png"/><Relationship Id="rId50" Type="http://schemas.openxmlformats.org/officeDocument/2006/relationships/image" Target="../media/image495.png"/><Relationship Id="rId53" Type="http://schemas.openxmlformats.org/officeDocument/2006/relationships/image" Target="../media/image488.png"/><Relationship Id="rId52" Type="http://schemas.openxmlformats.org/officeDocument/2006/relationships/image" Target="../media/image499.png"/><Relationship Id="rId11" Type="http://schemas.openxmlformats.org/officeDocument/2006/relationships/image" Target="../media/image456.png"/><Relationship Id="rId55" Type="http://schemas.openxmlformats.org/officeDocument/2006/relationships/image" Target="../media/image520.png"/><Relationship Id="rId10" Type="http://schemas.openxmlformats.org/officeDocument/2006/relationships/image" Target="../media/image452.png"/><Relationship Id="rId54" Type="http://schemas.openxmlformats.org/officeDocument/2006/relationships/image" Target="../media/image493.png"/><Relationship Id="rId13" Type="http://schemas.openxmlformats.org/officeDocument/2006/relationships/image" Target="../media/image455.png"/><Relationship Id="rId57" Type="http://schemas.openxmlformats.org/officeDocument/2006/relationships/image" Target="../media/image498.jpg"/><Relationship Id="rId12" Type="http://schemas.openxmlformats.org/officeDocument/2006/relationships/image" Target="../media/image454.png"/><Relationship Id="rId56" Type="http://schemas.openxmlformats.org/officeDocument/2006/relationships/image" Target="../media/image508.png"/><Relationship Id="rId15" Type="http://schemas.openxmlformats.org/officeDocument/2006/relationships/image" Target="../media/image463.png"/><Relationship Id="rId59" Type="http://schemas.openxmlformats.org/officeDocument/2006/relationships/image" Target="../media/image517.png"/><Relationship Id="rId14" Type="http://schemas.openxmlformats.org/officeDocument/2006/relationships/image" Target="../media/image457.png"/><Relationship Id="rId58" Type="http://schemas.openxmlformats.org/officeDocument/2006/relationships/image" Target="../media/image494.png"/><Relationship Id="rId17" Type="http://schemas.openxmlformats.org/officeDocument/2006/relationships/image" Target="../media/image462.png"/><Relationship Id="rId16" Type="http://schemas.openxmlformats.org/officeDocument/2006/relationships/image" Target="../media/image460.png"/><Relationship Id="rId19" Type="http://schemas.openxmlformats.org/officeDocument/2006/relationships/image" Target="../media/image461.png"/><Relationship Id="rId18" Type="http://schemas.openxmlformats.org/officeDocument/2006/relationships/image" Target="../media/image467.png"/></Relationships>
</file>

<file path=ppt/slides/_rels/slide15.xml.rels><?xml version="1.0" encoding="UTF-8" standalone="yes"?><Relationships xmlns="http://schemas.openxmlformats.org/package/2006/relationships"><Relationship Id="rId40" Type="http://schemas.openxmlformats.org/officeDocument/2006/relationships/image" Target="../media/image555.png"/><Relationship Id="rId42" Type="http://schemas.openxmlformats.org/officeDocument/2006/relationships/image" Target="../media/image550.png"/><Relationship Id="rId41" Type="http://schemas.openxmlformats.org/officeDocument/2006/relationships/image" Target="../media/image568.png"/><Relationship Id="rId44" Type="http://schemas.openxmlformats.org/officeDocument/2006/relationships/image" Target="../media/image549.png"/><Relationship Id="rId43" Type="http://schemas.openxmlformats.org/officeDocument/2006/relationships/image" Target="../media/image560.png"/><Relationship Id="rId46" Type="http://schemas.openxmlformats.org/officeDocument/2006/relationships/image" Target="../media/image566.png"/><Relationship Id="rId45" Type="http://schemas.openxmlformats.org/officeDocument/2006/relationships/image" Target="../media/image55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6.png"/><Relationship Id="rId4" Type="http://schemas.openxmlformats.org/officeDocument/2006/relationships/image" Target="../media/image512.png"/><Relationship Id="rId9" Type="http://schemas.openxmlformats.org/officeDocument/2006/relationships/image" Target="../media/image530.png"/><Relationship Id="rId48" Type="http://schemas.openxmlformats.org/officeDocument/2006/relationships/image" Target="../media/image564.png"/><Relationship Id="rId47" Type="http://schemas.openxmlformats.org/officeDocument/2006/relationships/image" Target="../media/image567.png"/><Relationship Id="rId49" Type="http://schemas.openxmlformats.org/officeDocument/2006/relationships/image" Target="../media/image565.png"/><Relationship Id="rId5" Type="http://schemas.openxmlformats.org/officeDocument/2006/relationships/image" Target="../media/image525.png"/><Relationship Id="rId6" Type="http://schemas.openxmlformats.org/officeDocument/2006/relationships/image" Target="../media/image523.png"/><Relationship Id="rId7" Type="http://schemas.openxmlformats.org/officeDocument/2006/relationships/image" Target="../media/image519.png"/><Relationship Id="rId8" Type="http://schemas.openxmlformats.org/officeDocument/2006/relationships/image" Target="../media/image524.png"/><Relationship Id="rId31" Type="http://schemas.openxmlformats.org/officeDocument/2006/relationships/image" Target="../media/image558.png"/><Relationship Id="rId30" Type="http://schemas.openxmlformats.org/officeDocument/2006/relationships/image" Target="../media/image554.png"/><Relationship Id="rId33" Type="http://schemas.openxmlformats.org/officeDocument/2006/relationships/image" Target="../media/image546.png"/><Relationship Id="rId32" Type="http://schemas.openxmlformats.org/officeDocument/2006/relationships/image" Target="../media/image544.png"/><Relationship Id="rId35" Type="http://schemas.openxmlformats.org/officeDocument/2006/relationships/image" Target="../media/image548.png"/><Relationship Id="rId34" Type="http://schemas.openxmlformats.org/officeDocument/2006/relationships/image" Target="../media/image559.png"/><Relationship Id="rId37" Type="http://schemas.openxmlformats.org/officeDocument/2006/relationships/image" Target="../media/image547.png"/><Relationship Id="rId36" Type="http://schemas.openxmlformats.org/officeDocument/2006/relationships/image" Target="../media/image561.png"/><Relationship Id="rId39" Type="http://schemas.openxmlformats.org/officeDocument/2006/relationships/image" Target="../media/image562.png"/><Relationship Id="rId38" Type="http://schemas.openxmlformats.org/officeDocument/2006/relationships/image" Target="../media/image553.png"/><Relationship Id="rId62" Type="http://schemas.openxmlformats.org/officeDocument/2006/relationships/image" Target="../media/image620.png"/><Relationship Id="rId61" Type="http://schemas.openxmlformats.org/officeDocument/2006/relationships/image" Target="../media/image7.png"/><Relationship Id="rId20" Type="http://schemas.openxmlformats.org/officeDocument/2006/relationships/image" Target="../media/image535.png"/><Relationship Id="rId22" Type="http://schemas.openxmlformats.org/officeDocument/2006/relationships/image" Target="../media/image569.png"/><Relationship Id="rId21" Type="http://schemas.openxmlformats.org/officeDocument/2006/relationships/image" Target="../media/image541.png"/><Relationship Id="rId24" Type="http://schemas.openxmlformats.org/officeDocument/2006/relationships/image" Target="../media/image556.png"/><Relationship Id="rId23" Type="http://schemas.openxmlformats.org/officeDocument/2006/relationships/image" Target="../media/image542.png"/><Relationship Id="rId60" Type="http://schemas.openxmlformats.org/officeDocument/2006/relationships/image" Target="../media/image582.png"/><Relationship Id="rId26" Type="http://schemas.openxmlformats.org/officeDocument/2006/relationships/image" Target="../media/image551.png"/><Relationship Id="rId25" Type="http://schemas.openxmlformats.org/officeDocument/2006/relationships/image" Target="../media/image545.png"/><Relationship Id="rId28" Type="http://schemas.openxmlformats.org/officeDocument/2006/relationships/image" Target="../media/image540.png"/><Relationship Id="rId27" Type="http://schemas.openxmlformats.org/officeDocument/2006/relationships/image" Target="../media/image538.png"/><Relationship Id="rId29" Type="http://schemas.openxmlformats.org/officeDocument/2006/relationships/image" Target="../media/image539.png"/><Relationship Id="rId51" Type="http://schemas.openxmlformats.org/officeDocument/2006/relationships/image" Target="../media/image579.png"/><Relationship Id="rId50" Type="http://schemas.openxmlformats.org/officeDocument/2006/relationships/image" Target="../media/image563.png"/><Relationship Id="rId53" Type="http://schemas.openxmlformats.org/officeDocument/2006/relationships/image" Target="../media/image581.png"/><Relationship Id="rId52" Type="http://schemas.openxmlformats.org/officeDocument/2006/relationships/image" Target="../media/image575.png"/><Relationship Id="rId11" Type="http://schemas.openxmlformats.org/officeDocument/2006/relationships/image" Target="../media/image528.png"/><Relationship Id="rId55" Type="http://schemas.openxmlformats.org/officeDocument/2006/relationships/image" Target="../media/image573.png"/><Relationship Id="rId10" Type="http://schemas.openxmlformats.org/officeDocument/2006/relationships/image" Target="../media/image534.png"/><Relationship Id="rId54" Type="http://schemas.openxmlformats.org/officeDocument/2006/relationships/image" Target="../media/image574.png"/><Relationship Id="rId13" Type="http://schemas.openxmlformats.org/officeDocument/2006/relationships/image" Target="../media/image529.png"/><Relationship Id="rId57" Type="http://schemas.openxmlformats.org/officeDocument/2006/relationships/image" Target="../media/image577.png"/><Relationship Id="rId12" Type="http://schemas.openxmlformats.org/officeDocument/2006/relationships/image" Target="../media/image531.png"/><Relationship Id="rId56" Type="http://schemas.openxmlformats.org/officeDocument/2006/relationships/image" Target="../media/image583.png"/><Relationship Id="rId15" Type="http://schemas.openxmlformats.org/officeDocument/2006/relationships/image" Target="../media/image537.png"/><Relationship Id="rId59" Type="http://schemas.openxmlformats.org/officeDocument/2006/relationships/image" Target="../media/image572.png"/><Relationship Id="rId14" Type="http://schemas.openxmlformats.org/officeDocument/2006/relationships/image" Target="../media/image532.png"/><Relationship Id="rId58" Type="http://schemas.openxmlformats.org/officeDocument/2006/relationships/image" Target="../media/image576.png"/><Relationship Id="rId17" Type="http://schemas.openxmlformats.org/officeDocument/2006/relationships/image" Target="../media/image527.png"/><Relationship Id="rId16" Type="http://schemas.openxmlformats.org/officeDocument/2006/relationships/image" Target="../media/image533.png"/><Relationship Id="rId19" Type="http://schemas.openxmlformats.org/officeDocument/2006/relationships/image" Target="../media/image543.png"/><Relationship Id="rId18" Type="http://schemas.openxmlformats.org/officeDocument/2006/relationships/image" Target="../media/image536.png"/></Relationships>
</file>

<file path=ppt/slides/_rels/slide16.xml.rels><?xml version="1.0" encoding="UTF-8" standalone="yes"?><Relationships xmlns="http://schemas.openxmlformats.org/package/2006/relationships"><Relationship Id="rId40" Type="http://schemas.openxmlformats.org/officeDocument/2006/relationships/image" Target="../media/image610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74.png"/><Relationship Id="rId4" Type="http://schemas.openxmlformats.org/officeDocument/2006/relationships/image" Target="../media/image413.png"/><Relationship Id="rId9" Type="http://schemas.openxmlformats.org/officeDocument/2006/relationships/image" Target="../media/image595.png"/><Relationship Id="rId5" Type="http://schemas.openxmlformats.org/officeDocument/2006/relationships/image" Target="../media/image420.png"/><Relationship Id="rId6" Type="http://schemas.openxmlformats.org/officeDocument/2006/relationships/image" Target="../media/image453.png"/><Relationship Id="rId7" Type="http://schemas.openxmlformats.org/officeDocument/2006/relationships/hyperlink" Target="https://docs.google.com/document/d/1B9x3_TMLloiW1awM59LsyloUHSTU0894WJmTv04Yan0/edit?usp=sharing" TargetMode="External"/><Relationship Id="rId8" Type="http://schemas.openxmlformats.org/officeDocument/2006/relationships/image" Target="../media/image586.jpg"/><Relationship Id="rId31" Type="http://schemas.openxmlformats.org/officeDocument/2006/relationships/image" Target="../media/image612.jpg"/><Relationship Id="rId30" Type="http://schemas.openxmlformats.org/officeDocument/2006/relationships/image" Target="../media/image602.jpg"/><Relationship Id="rId33" Type="http://schemas.openxmlformats.org/officeDocument/2006/relationships/image" Target="../media/image609.png"/><Relationship Id="rId32" Type="http://schemas.openxmlformats.org/officeDocument/2006/relationships/image" Target="../media/image604.png"/><Relationship Id="rId35" Type="http://schemas.openxmlformats.org/officeDocument/2006/relationships/image" Target="../media/image608.png"/><Relationship Id="rId34" Type="http://schemas.openxmlformats.org/officeDocument/2006/relationships/image" Target="../media/image606.png"/><Relationship Id="rId37" Type="http://schemas.openxmlformats.org/officeDocument/2006/relationships/image" Target="../media/image631.png"/><Relationship Id="rId36" Type="http://schemas.openxmlformats.org/officeDocument/2006/relationships/image" Target="../media/image603.jpg"/><Relationship Id="rId39" Type="http://schemas.openxmlformats.org/officeDocument/2006/relationships/image" Target="../media/image611.jpg"/><Relationship Id="rId38" Type="http://schemas.openxmlformats.org/officeDocument/2006/relationships/image" Target="../media/image614.png"/><Relationship Id="rId20" Type="http://schemas.openxmlformats.org/officeDocument/2006/relationships/image" Target="../media/image598.jpg"/><Relationship Id="rId22" Type="http://schemas.openxmlformats.org/officeDocument/2006/relationships/image" Target="../media/image588.jpg"/><Relationship Id="rId21" Type="http://schemas.openxmlformats.org/officeDocument/2006/relationships/image" Target="../media/image605.jpg"/><Relationship Id="rId24" Type="http://schemas.openxmlformats.org/officeDocument/2006/relationships/image" Target="../media/image591.jpg"/><Relationship Id="rId23" Type="http://schemas.openxmlformats.org/officeDocument/2006/relationships/image" Target="../media/image594.jpg"/><Relationship Id="rId26" Type="http://schemas.openxmlformats.org/officeDocument/2006/relationships/image" Target="../media/image593.jpg"/><Relationship Id="rId25" Type="http://schemas.openxmlformats.org/officeDocument/2006/relationships/image" Target="../media/image590.jpg"/><Relationship Id="rId28" Type="http://schemas.openxmlformats.org/officeDocument/2006/relationships/image" Target="../media/image596.png"/><Relationship Id="rId27" Type="http://schemas.openxmlformats.org/officeDocument/2006/relationships/image" Target="../media/image599.jpg"/><Relationship Id="rId29" Type="http://schemas.openxmlformats.org/officeDocument/2006/relationships/image" Target="../media/image615.jpg"/><Relationship Id="rId11" Type="http://schemas.openxmlformats.org/officeDocument/2006/relationships/image" Target="../media/image626.png"/><Relationship Id="rId10" Type="http://schemas.openxmlformats.org/officeDocument/2006/relationships/image" Target="../media/image585.png"/><Relationship Id="rId13" Type="http://schemas.openxmlformats.org/officeDocument/2006/relationships/image" Target="../media/image589.png"/><Relationship Id="rId12" Type="http://schemas.openxmlformats.org/officeDocument/2006/relationships/image" Target="../media/image587.png"/><Relationship Id="rId15" Type="http://schemas.openxmlformats.org/officeDocument/2006/relationships/image" Target="../media/image597.jpg"/><Relationship Id="rId14" Type="http://schemas.openxmlformats.org/officeDocument/2006/relationships/image" Target="../media/image643.jpg"/><Relationship Id="rId17" Type="http://schemas.openxmlformats.org/officeDocument/2006/relationships/image" Target="../media/image600.jpg"/><Relationship Id="rId16" Type="http://schemas.openxmlformats.org/officeDocument/2006/relationships/image" Target="../media/image700.jpg"/><Relationship Id="rId19" Type="http://schemas.openxmlformats.org/officeDocument/2006/relationships/image" Target="../media/image601.jpg"/><Relationship Id="rId18" Type="http://schemas.openxmlformats.org/officeDocument/2006/relationships/image" Target="../media/image59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07.jpg"/><Relationship Id="rId4" Type="http://schemas.openxmlformats.org/officeDocument/2006/relationships/image" Target="../media/image619.jpg"/><Relationship Id="rId9" Type="http://schemas.openxmlformats.org/officeDocument/2006/relationships/image" Target="../media/image638.png"/><Relationship Id="rId5" Type="http://schemas.openxmlformats.org/officeDocument/2006/relationships/image" Target="../media/image613.png"/><Relationship Id="rId6" Type="http://schemas.openxmlformats.org/officeDocument/2006/relationships/image" Target="../media/image618.jpg"/><Relationship Id="rId7" Type="http://schemas.openxmlformats.org/officeDocument/2006/relationships/image" Target="../media/image627.png"/><Relationship Id="rId8" Type="http://schemas.openxmlformats.org/officeDocument/2006/relationships/image" Target="../media/image617.png"/><Relationship Id="rId20" Type="http://schemas.openxmlformats.org/officeDocument/2006/relationships/image" Target="../media/image674.png"/><Relationship Id="rId21" Type="http://schemas.openxmlformats.org/officeDocument/2006/relationships/image" Target="../media/image636.png"/><Relationship Id="rId11" Type="http://schemas.openxmlformats.org/officeDocument/2006/relationships/image" Target="../media/image623.png"/><Relationship Id="rId10" Type="http://schemas.openxmlformats.org/officeDocument/2006/relationships/image" Target="../media/image616.png"/><Relationship Id="rId13" Type="http://schemas.openxmlformats.org/officeDocument/2006/relationships/image" Target="../media/image628.png"/><Relationship Id="rId12" Type="http://schemas.openxmlformats.org/officeDocument/2006/relationships/image" Target="../media/image646.png"/><Relationship Id="rId15" Type="http://schemas.openxmlformats.org/officeDocument/2006/relationships/image" Target="../media/image621.png"/><Relationship Id="rId14" Type="http://schemas.openxmlformats.org/officeDocument/2006/relationships/image" Target="../media/image635.png"/><Relationship Id="rId17" Type="http://schemas.openxmlformats.org/officeDocument/2006/relationships/image" Target="../media/image622.png"/><Relationship Id="rId16" Type="http://schemas.openxmlformats.org/officeDocument/2006/relationships/image" Target="../media/image629.png"/><Relationship Id="rId19" Type="http://schemas.openxmlformats.org/officeDocument/2006/relationships/image" Target="../media/image637.png"/><Relationship Id="rId18" Type="http://schemas.openxmlformats.org/officeDocument/2006/relationships/image" Target="../media/image639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3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25.jpg"/><Relationship Id="rId4" Type="http://schemas.openxmlformats.org/officeDocument/2006/relationships/image" Target="../media/image624.jpg"/><Relationship Id="rId9" Type="http://schemas.openxmlformats.org/officeDocument/2006/relationships/image" Target="../media/image18.png"/><Relationship Id="rId5" Type="http://schemas.openxmlformats.org/officeDocument/2006/relationships/image" Target="../media/image656.jpg"/><Relationship Id="rId6" Type="http://schemas.openxmlformats.org/officeDocument/2006/relationships/image" Target="../media/image642.png"/><Relationship Id="rId7" Type="http://schemas.openxmlformats.org/officeDocument/2006/relationships/image" Target="../media/image640.png"/><Relationship Id="rId8" Type="http://schemas.openxmlformats.org/officeDocument/2006/relationships/image" Target="../media/image7.png"/><Relationship Id="rId11" Type="http://schemas.openxmlformats.org/officeDocument/2006/relationships/image" Target="../media/image654.jpg"/><Relationship Id="rId10" Type="http://schemas.openxmlformats.org/officeDocument/2006/relationships/image" Target="../media/image644.png"/><Relationship Id="rId13" Type="http://schemas.openxmlformats.org/officeDocument/2006/relationships/image" Target="../media/image648.png"/><Relationship Id="rId12" Type="http://schemas.openxmlformats.org/officeDocument/2006/relationships/image" Target="../media/image649.jpg"/><Relationship Id="rId15" Type="http://schemas.openxmlformats.org/officeDocument/2006/relationships/image" Target="../media/image645.jpg"/><Relationship Id="rId14" Type="http://schemas.openxmlformats.org/officeDocument/2006/relationships/image" Target="../media/image655.png"/><Relationship Id="rId16" Type="http://schemas.openxmlformats.org/officeDocument/2006/relationships/image" Target="../media/image666.jpg"/></Relationships>
</file>

<file path=ppt/slides/_rels/slide20.xml.rels><?xml version="1.0" encoding="UTF-8" standalone="yes"?><Relationships xmlns="http://schemas.openxmlformats.org/package/2006/relationships"><Relationship Id="rId40" Type="http://schemas.openxmlformats.org/officeDocument/2006/relationships/image" Target="../media/image701.png"/><Relationship Id="rId42" Type="http://schemas.openxmlformats.org/officeDocument/2006/relationships/image" Target="../media/image698.png"/><Relationship Id="rId41" Type="http://schemas.openxmlformats.org/officeDocument/2006/relationships/image" Target="../media/image706.png"/><Relationship Id="rId44" Type="http://schemas.openxmlformats.org/officeDocument/2006/relationships/image" Target="../media/image705.png"/><Relationship Id="rId43" Type="http://schemas.openxmlformats.org/officeDocument/2006/relationships/image" Target="../media/image710.png"/><Relationship Id="rId46" Type="http://schemas.openxmlformats.org/officeDocument/2006/relationships/image" Target="../media/image702.png"/><Relationship Id="rId45" Type="http://schemas.openxmlformats.org/officeDocument/2006/relationships/image" Target="../media/image69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814.png"/><Relationship Id="rId4" Type="http://schemas.openxmlformats.org/officeDocument/2006/relationships/image" Target="../media/image512.png"/><Relationship Id="rId9" Type="http://schemas.openxmlformats.org/officeDocument/2006/relationships/image" Target="../media/image658.png"/><Relationship Id="rId47" Type="http://schemas.openxmlformats.org/officeDocument/2006/relationships/image" Target="../media/image121.png"/><Relationship Id="rId5" Type="http://schemas.openxmlformats.org/officeDocument/2006/relationships/image" Target="../media/image659.png"/><Relationship Id="rId6" Type="http://schemas.openxmlformats.org/officeDocument/2006/relationships/image" Target="../media/image652.png"/><Relationship Id="rId7" Type="http://schemas.openxmlformats.org/officeDocument/2006/relationships/image" Target="../media/image650.png"/><Relationship Id="rId8" Type="http://schemas.openxmlformats.org/officeDocument/2006/relationships/image" Target="../media/image651.png"/><Relationship Id="rId31" Type="http://schemas.openxmlformats.org/officeDocument/2006/relationships/image" Target="../media/image682.png"/><Relationship Id="rId30" Type="http://schemas.openxmlformats.org/officeDocument/2006/relationships/image" Target="../media/image685.png"/><Relationship Id="rId33" Type="http://schemas.openxmlformats.org/officeDocument/2006/relationships/image" Target="../media/image707.png"/><Relationship Id="rId32" Type="http://schemas.openxmlformats.org/officeDocument/2006/relationships/image" Target="../media/image696.png"/><Relationship Id="rId35" Type="http://schemas.openxmlformats.org/officeDocument/2006/relationships/image" Target="../media/image690.png"/><Relationship Id="rId34" Type="http://schemas.openxmlformats.org/officeDocument/2006/relationships/image" Target="../media/image687.png"/><Relationship Id="rId37" Type="http://schemas.openxmlformats.org/officeDocument/2006/relationships/image" Target="../media/image689.png"/><Relationship Id="rId36" Type="http://schemas.openxmlformats.org/officeDocument/2006/relationships/image" Target="../media/image694.png"/><Relationship Id="rId39" Type="http://schemas.openxmlformats.org/officeDocument/2006/relationships/image" Target="../media/image684.png"/><Relationship Id="rId38" Type="http://schemas.openxmlformats.org/officeDocument/2006/relationships/image" Target="../media/image691.png"/><Relationship Id="rId20" Type="http://schemas.openxmlformats.org/officeDocument/2006/relationships/image" Target="../media/image665.png"/><Relationship Id="rId22" Type="http://schemas.openxmlformats.org/officeDocument/2006/relationships/image" Target="../media/image669.png"/><Relationship Id="rId21" Type="http://schemas.openxmlformats.org/officeDocument/2006/relationships/image" Target="../media/image663.png"/><Relationship Id="rId24" Type="http://schemas.openxmlformats.org/officeDocument/2006/relationships/image" Target="../media/image683.png"/><Relationship Id="rId23" Type="http://schemas.openxmlformats.org/officeDocument/2006/relationships/image" Target="../media/image688.png"/><Relationship Id="rId26" Type="http://schemas.openxmlformats.org/officeDocument/2006/relationships/image" Target="../media/image676.png"/><Relationship Id="rId25" Type="http://schemas.openxmlformats.org/officeDocument/2006/relationships/image" Target="../media/image697.png"/><Relationship Id="rId28" Type="http://schemas.openxmlformats.org/officeDocument/2006/relationships/image" Target="../media/image681.png"/><Relationship Id="rId27" Type="http://schemas.openxmlformats.org/officeDocument/2006/relationships/image" Target="../media/image675.png"/><Relationship Id="rId29" Type="http://schemas.openxmlformats.org/officeDocument/2006/relationships/image" Target="../media/image677.png"/><Relationship Id="rId11" Type="http://schemas.openxmlformats.org/officeDocument/2006/relationships/image" Target="../media/image662.png"/><Relationship Id="rId10" Type="http://schemas.openxmlformats.org/officeDocument/2006/relationships/image" Target="../media/image660.png"/><Relationship Id="rId13" Type="http://schemas.openxmlformats.org/officeDocument/2006/relationships/image" Target="../media/image657.png"/><Relationship Id="rId12" Type="http://schemas.openxmlformats.org/officeDocument/2006/relationships/image" Target="../media/image661.png"/><Relationship Id="rId15" Type="http://schemas.openxmlformats.org/officeDocument/2006/relationships/image" Target="../media/image668.png"/><Relationship Id="rId14" Type="http://schemas.openxmlformats.org/officeDocument/2006/relationships/image" Target="../media/image670.png"/><Relationship Id="rId17" Type="http://schemas.openxmlformats.org/officeDocument/2006/relationships/image" Target="../media/image667.png"/><Relationship Id="rId16" Type="http://schemas.openxmlformats.org/officeDocument/2006/relationships/image" Target="../media/image211.png"/><Relationship Id="rId19" Type="http://schemas.openxmlformats.org/officeDocument/2006/relationships/image" Target="../media/image664.png"/><Relationship Id="rId18" Type="http://schemas.openxmlformats.org/officeDocument/2006/relationships/image" Target="../media/image671.png"/></Relationships>
</file>

<file path=ppt/slides/_rels/slide21.xml.rels><?xml version="1.0" encoding="UTF-8" standalone="yes"?><Relationships xmlns="http://schemas.openxmlformats.org/package/2006/relationships"><Relationship Id="rId40" Type="http://schemas.openxmlformats.org/officeDocument/2006/relationships/image" Target="../media/image752.png"/><Relationship Id="rId42" Type="http://schemas.openxmlformats.org/officeDocument/2006/relationships/image" Target="../media/image750.png"/><Relationship Id="rId41" Type="http://schemas.openxmlformats.org/officeDocument/2006/relationships/image" Target="../media/image745.png"/><Relationship Id="rId44" Type="http://schemas.openxmlformats.org/officeDocument/2006/relationships/image" Target="../media/image756.png"/><Relationship Id="rId43" Type="http://schemas.openxmlformats.org/officeDocument/2006/relationships/image" Target="../media/image749.png"/><Relationship Id="rId46" Type="http://schemas.openxmlformats.org/officeDocument/2006/relationships/image" Target="../media/image747.png"/><Relationship Id="rId45" Type="http://schemas.openxmlformats.org/officeDocument/2006/relationships/image" Target="../media/image74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709.png"/><Relationship Id="rId48" Type="http://schemas.openxmlformats.org/officeDocument/2006/relationships/image" Target="../media/image753.png"/><Relationship Id="rId47" Type="http://schemas.openxmlformats.org/officeDocument/2006/relationships/image" Target="../media/image774.png"/><Relationship Id="rId49" Type="http://schemas.openxmlformats.org/officeDocument/2006/relationships/image" Target="../media/image751.png"/><Relationship Id="rId5" Type="http://schemas.openxmlformats.org/officeDocument/2006/relationships/image" Target="../media/image7.png"/><Relationship Id="rId6" Type="http://schemas.openxmlformats.org/officeDocument/2006/relationships/image" Target="../media/image18.png"/><Relationship Id="rId7" Type="http://schemas.openxmlformats.org/officeDocument/2006/relationships/image" Target="../media/image717.png"/><Relationship Id="rId8" Type="http://schemas.openxmlformats.org/officeDocument/2006/relationships/image" Target="../media/image722.png"/><Relationship Id="rId31" Type="http://schemas.openxmlformats.org/officeDocument/2006/relationships/image" Target="../media/image733.png"/><Relationship Id="rId30" Type="http://schemas.openxmlformats.org/officeDocument/2006/relationships/image" Target="../media/image738.png"/><Relationship Id="rId33" Type="http://schemas.openxmlformats.org/officeDocument/2006/relationships/image" Target="../media/image741.png"/><Relationship Id="rId32" Type="http://schemas.openxmlformats.org/officeDocument/2006/relationships/image" Target="../media/image726.png"/><Relationship Id="rId35" Type="http://schemas.openxmlformats.org/officeDocument/2006/relationships/image" Target="../media/image737.png"/><Relationship Id="rId34" Type="http://schemas.openxmlformats.org/officeDocument/2006/relationships/image" Target="../media/image739.png"/><Relationship Id="rId37" Type="http://schemas.openxmlformats.org/officeDocument/2006/relationships/image" Target="../media/image225.png"/><Relationship Id="rId36" Type="http://schemas.openxmlformats.org/officeDocument/2006/relationships/image" Target="../media/image735.png"/><Relationship Id="rId39" Type="http://schemas.openxmlformats.org/officeDocument/2006/relationships/image" Target="../media/image742.png"/><Relationship Id="rId38" Type="http://schemas.openxmlformats.org/officeDocument/2006/relationships/image" Target="../media/image744.png"/><Relationship Id="rId62" Type="http://schemas.openxmlformats.org/officeDocument/2006/relationships/image" Target="../media/image771.png"/><Relationship Id="rId61" Type="http://schemas.openxmlformats.org/officeDocument/2006/relationships/image" Target="../media/image755.png"/><Relationship Id="rId20" Type="http://schemas.openxmlformats.org/officeDocument/2006/relationships/image" Target="../media/image725.png"/><Relationship Id="rId64" Type="http://schemas.openxmlformats.org/officeDocument/2006/relationships/image" Target="../media/image767.png"/><Relationship Id="rId63" Type="http://schemas.openxmlformats.org/officeDocument/2006/relationships/image" Target="../media/image777.png"/><Relationship Id="rId22" Type="http://schemas.openxmlformats.org/officeDocument/2006/relationships/image" Target="../media/image731.png"/><Relationship Id="rId66" Type="http://schemas.openxmlformats.org/officeDocument/2006/relationships/image" Target="../media/image775.png"/><Relationship Id="rId21" Type="http://schemas.openxmlformats.org/officeDocument/2006/relationships/image" Target="../media/image721.png"/><Relationship Id="rId65" Type="http://schemas.openxmlformats.org/officeDocument/2006/relationships/image" Target="../media/image773.png"/><Relationship Id="rId24" Type="http://schemas.openxmlformats.org/officeDocument/2006/relationships/image" Target="../media/image730.png"/><Relationship Id="rId23" Type="http://schemas.openxmlformats.org/officeDocument/2006/relationships/image" Target="../media/image727.png"/><Relationship Id="rId60" Type="http://schemas.openxmlformats.org/officeDocument/2006/relationships/image" Target="../media/image761.png"/><Relationship Id="rId26" Type="http://schemas.openxmlformats.org/officeDocument/2006/relationships/image" Target="../media/image736.png"/><Relationship Id="rId25" Type="http://schemas.openxmlformats.org/officeDocument/2006/relationships/image" Target="../media/image728.png"/><Relationship Id="rId28" Type="http://schemas.openxmlformats.org/officeDocument/2006/relationships/image" Target="../media/image734.png"/><Relationship Id="rId27" Type="http://schemas.openxmlformats.org/officeDocument/2006/relationships/image" Target="../media/image748.png"/><Relationship Id="rId29" Type="http://schemas.openxmlformats.org/officeDocument/2006/relationships/image" Target="../media/image746.png"/><Relationship Id="rId51" Type="http://schemas.openxmlformats.org/officeDocument/2006/relationships/image" Target="../media/image759.png"/><Relationship Id="rId50" Type="http://schemas.openxmlformats.org/officeDocument/2006/relationships/image" Target="../media/image754.png"/><Relationship Id="rId53" Type="http://schemas.openxmlformats.org/officeDocument/2006/relationships/image" Target="../media/image763.png"/><Relationship Id="rId52" Type="http://schemas.openxmlformats.org/officeDocument/2006/relationships/image" Target="../media/image769.png"/><Relationship Id="rId11" Type="http://schemas.openxmlformats.org/officeDocument/2006/relationships/image" Target="../media/image724.png"/><Relationship Id="rId55" Type="http://schemas.openxmlformats.org/officeDocument/2006/relationships/image" Target="../media/image766.png"/><Relationship Id="rId10" Type="http://schemas.openxmlformats.org/officeDocument/2006/relationships/image" Target="../media/image715.png"/><Relationship Id="rId54" Type="http://schemas.openxmlformats.org/officeDocument/2006/relationships/image" Target="../media/image765.png"/><Relationship Id="rId13" Type="http://schemas.openxmlformats.org/officeDocument/2006/relationships/image" Target="../media/image732.png"/><Relationship Id="rId57" Type="http://schemas.openxmlformats.org/officeDocument/2006/relationships/image" Target="../media/image768.png"/><Relationship Id="rId12" Type="http://schemas.openxmlformats.org/officeDocument/2006/relationships/image" Target="../media/image712.png"/><Relationship Id="rId56" Type="http://schemas.openxmlformats.org/officeDocument/2006/relationships/image" Target="../media/image757.png"/><Relationship Id="rId15" Type="http://schemas.openxmlformats.org/officeDocument/2006/relationships/image" Target="../media/image713.png"/><Relationship Id="rId59" Type="http://schemas.openxmlformats.org/officeDocument/2006/relationships/image" Target="../media/image758.png"/><Relationship Id="rId14" Type="http://schemas.openxmlformats.org/officeDocument/2006/relationships/image" Target="../media/image719.png"/><Relationship Id="rId58" Type="http://schemas.openxmlformats.org/officeDocument/2006/relationships/image" Target="../media/image776.png"/><Relationship Id="rId17" Type="http://schemas.openxmlformats.org/officeDocument/2006/relationships/image" Target="../media/image729.png"/><Relationship Id="rId16" Type="http://schemas.openxmlformats.org/officeDocument/2006/relationships/image" Target="../media/image718.png"/><Relationship Id="rId19" Type="http://schemas.openxmlformats.org/officeDocument/2006/relationships/image" Target="../media/image760.png"/><Relationship Id="rId18" Type="http://schemas.openxmlformats.org/officeDocument/2006/relationships/image" Target="../media/image720.png"/></Relationships>
</file>

<file path=ppt/slides/_rels/slide22.xml.rels><?xml version="1.0" encoding="UTF-8" standalone="yes"?><Relationships xmlns="http://schemas.openxmlformats.org/package/2006/relationships"><Relationship Id="rId40" Type="http://schemas.openxmlformats.org/officeDocument/2006/relationships/image" Target="../media/image813.png"/><Relationship Id="rId42" Type="http://schemas.openxmlformats.org/officeDocument/2006/relationships/image" Target="../media/image810.png"/><Relationship Id="rId41" Type="http://schemas.openxmlformats.org/officeDocument/2006/relationships/image" Target="../media/image805.png"/><Relationship Id="rId44" Type="http://schemas.openxmlformats.org/officeDocument/2006/relationships/image" Target="../media/image807.png"/><Relationship Id="rId43" Type="http://schemas.openxmlformats.org/officeDocument/2006/relationships/image" Target="../media/image804.png"/><Relationship Id="rId46" Type="http://schemas.openxmlformats.org/officeDocument/2006/relationships/image" Target="../media/image815.png"/><Relationship Id="rId45" Type="http://schemas.openxmlformats.org/officeDocument/2006/relationships/image" Target="../media/image81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70.png"/><Relationship Id="rId4" Type="http://schemas.openxmlformats.org/officeDocument/2006/relationships/image" Target="../media/image7.png"/><Relationship Id="rId9" Type="http://schemas.openxmlformats.org/officeDocument/2006/relationships/image" Target="../media/image789.png"/><Relationship Id="rId48" Type="http://schemas.openxmlformats.org/officeDocument/2006/relationships/image" Target="../media/image824.png"/><Relationship Id="rId47" Type="http://schemas.openxmlformats.org/officeDocument/2006/relationships/image" Target="../media/image817.png"/><Relationship Id="rId49" Type="http://schemas.openxmlformats.org/officeDocument/2006/relationships/image" Target="../media/image821.png"/><Relationship Id="rId5" Type="http://schemas.openxmlformats.org/officeDocument/2006/relationships/image" Target="../media/image18.png"/><Relationship Id="rId6" Type="http://schemas.openxmlformats.org/officeDocument/2006/relationships/image" Target="../media/image779.png"/><Relationship Id="rId7" Type="http://schemas.openxmlformats.org/officeDocument/2006/relationships/image" Target="../media/image790.png"/><Relationship Id="rId8" Type="http://schemas.openxmlformats.org/officeDocument/2006/relationships/image" Target="../media/image778.png"/><Relationship Id="rId31" Type="http://schemas.openxmlformats.org/officeDocument/2006/relationships/image" Target="../media/image808.png"/><Relationship Id="rId30" Type="http://schemas.openxmlformats.org/officeDocument/2006/relationships/image" Target="../media/image796.png"/><Relationship Id="rId33" Type="http://schemas.openxmlformats.org/officeDocument/2006/relationships/image" Target="../media/image793.png"/><Relationship Id="rId32" Type="http://schemas.openxmlformats.org/officeDocument/2006/relationships/image" Target="../media/image801.png"/><Relationship Id="rId35" Type="http://schemas.openxmlformats.org/officeDocument/2006/relationships/image" Target="../media/image797.png"/><Relationship Id="rId34" Type="http://schemas.openxmlformats.org/officeDocument/2006/relationships/image" Target="../media/image791.png"/><Relationship Id="rId37" Type="http://schemas.openxmlformats.org/officeDocument/2006/relationships/image" Target="../media/image798.png"/><Relationship Id="rId36" Type="http://schemas.openxmlformats.org/officeDocument/2006/relationships/image" Target="../media/image816.png"/><Relationship Id="rId39" Type="http://schemas.openxmlformats.org/officeDocument/2006/relationships/image" Target="../media/image809.png"/><Relationship Id="rId38" Type="http://schemas.openxmlformats.org/officeDocument/2006/relationships/image" Target="../media/image811.png"/><Relationship Id="rId20" Type="http://schemas.openxmlformats.org/officeDocument/2006/relationships/image" Target="../media/image787.png"/><Relationship Id="rId22" Type="http://schemas.openxmlformats.org/officeDocument/2006/relationships/image" Target="../media/image795.png"/><Relationship Id="rId21" Type="http://schemas.openxmlformats.org/officeDocument/2006/relationships/image" Target="../media/image788.png"/><Relationship Id="rId24" Type="http://schemas.openxmlformats.org/officeDocument/2006/relationships/image" Target="../media/image803.png"/><Relationship Id="rId23" Type="http://schemas.openxmlformats.org/officeDocument/2006/relationships/image" Target="../media/image806.png"/><Relationship Id="rId26" Type="http://schemas.openxmlformats.org/officeDocument/2006/relationships/image" Target="../media/image800.png"/><Relationship Id="rId25" Type="http://schemas.openxmlformats.org/officeDocument/2006/relationships/image" Target="../media/image499.png"/><Relationship Id="rId28" Type="http://schemas.openxmlformats.org/officeDocument/2006/relationships/image" Target="../media/image799.png"/><Relationship Id="rId27" Type="http://schemas.openxmlformats.org/officeDocument/2006/relationships/image" Target="../media/image792.png"/><Relationship Id="rId29" Type="http://schemas.openxmlformats.org/officeDocument/2006/relationships/image" Target="../media/image812.png"/><Relationship Id="rId51" Type="http://schemas.openxmlformats.org/officeDocument/2006/relationships/image" Target="../media/image819.png"/><Relationship Id="rId50" Type="http://schemas.openxmlformats.org/officeDocument/2006/relationships/image" Target="../media/image822.png"/><Relationship Id="rId11" Type="http://schemas.openxmlformats.org/officeDocument/2006/relationships/hyperlink" Target="https://www.aqa.org.uk/subjects/religious-studies/gcse/religious-studies-a-8062/introduction" TargetMode="External"/><Relationship Id="rId10" Type="http://schemas.openxmlformats.org/officeDocument/2006/relationships/image" Target="../media/image783.png"/><Relationship Id="rId13" Type="http://schemas.openxmlformats.org/officeDocument/2006/relationships/image" Target="../media/image715.png"/><Relationship Id="rId12" Type="http://schemas.openxmlformats.org/officeDocument/2006/relationships/image" Target="../media/image785.png"/><Relationship Id="rId15" Type="http://schemas.openxmlformats.org/officeDocument/2006/relationships/image" Target="../media/image794.png"/><Relationship Id="rId14" Type="http://schemas.openxmlformats.org/officeDocument/2006/relationships/image" Target="../media/image781.png"/><Relationship Id="rId17" Type="http://schemas.openxmlformats.org/officeDocument/2006/relationships/image" Target="../media/image782.png"/><Relationship Id="rId16" Type="http://schemas.openxmlformats.org/officeDocument/2006/relationships/image" Target="../media/image784.png"/><Relationship Id="rId19" Type="http://schemas.openxmlformats.org/officeDocument/2006/relationships/image" Target="../media/image786.png"/><Relationship Id="rId18" Type="http://schemas.openxmlformats.org/officeDocument/2006/relationships/image" Target="../media/image78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2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2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2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2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82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195" name="Google Shape;1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989" y="857355"/>
            <a:ext cx="4474427" cy="72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/>
          <p:nvPr/>
        </p:nvSpPr>
        <p:spPr>
          <a:xfrm>
            <a:off x="3995044" y="5982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7"/>
          <p:cNvSpPr txBox="1"/>
          <p:nvPr/>
        </p:nvSpPr>
        <p:spPr>
          <a:xfrm>
            <a:off x="4076541" y="6154811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700"/>
          </a:p>
        </p:txBody>
      </p:sp>
      <p:sp>
        <p:nvSpPr>
          <p:cNvPr id="198" name="Google Shape;198;p27"/>
          <p:cNvSpPr txBox="1"/>
          <p:nvPr/>
        </p:nvSpPr>
        <p:spPr>
          <a:xfrm>
            <a:off x="4108468" y="6083422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99" name="Google Shape;199;p27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700"/>
          </a:p>
        </p:txBody>
      </p:sp>
      <p:sp>
        <p:nvSpPr>
          <p:cNvPr id="201" name="Google Shape;201;p27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202" name="Google Shape;202;p27"/>
          <p:cNvSpPr/>
          <p:nvPr/>
        </p:nvSpPr>
        <p:spPr>
          <a:xfrm>
            <a:off x="3995044" y="2746017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700"/>
          </a:p>
        </p:txBody>
      </p:sp>
      <p:sp>
        <p:nvSpPr>
          <p:cNvPr id="204" name="Google Shape;204;p27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205" name="Google Shape;205;p27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7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700"/>
          </a:p>
        </p:txBody>
      </p:sp>
      <p:sp>
        <p:nvSpPr>
          <p:cNvPr id="207" name="Google Shape;207;p27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cxnSp>
        <p:nvCxnSpPr>
          <p:cNvPr id="208" name="Google Shape;208;p27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09" name="Google Shape;209;p27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0" name="Google Shape;210;p27"/>
          <p:cNvCxnSpPr/>
          <p:nvPr/>
        </p:nvCxnSpPr>
        <p:spPr>
          <a:xfrm rot="10800000">
            <a:off x="517892" y="7266992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1" name="Google Shape;211;p27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2" name="Google Shape;212;p27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3" name="Google Shape;213;p27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4" name="Google Shape;214;p27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5" name="Google Shape;215;p27"/>
          <p:cNvCxnSpPr/>
          <p:nvPr/>
        </p:nvCxnSpPr>
        <p:spPr>
          <a:xfrm rot="10800000">
            <a:off x="517892" y="572321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6" name="Google Shape;216;p27"/>
          <p:cNvCxnSpPr/>
          <p:nvPr/>
        </p:nvCxnSpPr>
        <p:spPr>
          <a:xfrm>
            <a:off x="1774455" y="545553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7" name="Google Shape;217;p27"/>
          <p:cNvCxnSpPr/>
          <p:nvPr/>
        </p:nvCxnSpPr>
        <p:spPr>
          <a:xfrm>
            <a:off x="3185953" y="545553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8" name="Google Shape;218;p27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9" name="Google Shape;219;p27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0" name="Google Shape;220;p27"/>
          <p:cNvCxnSpPr/>
          <p:nvPr/>
        </p:nvCxnSpPr>
        <p:spPr>
          <a:xfrm rot="10800000">
            <a:off x="379263" y="419485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1" name="Google Shape;221;p27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2" name="Google Shape;222;p27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3" name="Google Shape;223;p27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4" name="Google Shape;224;p27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5" name="Google Shape;225;p27"/>
          <p:cNvCxnSpPr/>
          <p:nvPr/>
        </p:nvCxnSpPr>
        <p:spPr>
          <a:xfrm rot="10800000">
            <a:off x="517892" y="2677857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6" name="Google Shape;226;p27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7" name="Google Shape;227;p27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28" name="Google Shape;228;p27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9" name="Google Shape;229;p27"/>
          <p:cNvPicPr preferRelativeResize="0"/>
          <p:nvPr/>
        </p:nvPicPr>
        <p:blipFill rotWithShape="1">
          <a:blip r:embed="rId4">
            <a:alphaModFix/>
          </a:blip>
          <a:srcRect b="0" l="0" r="0" t="16839"/>
          <a:stretch/>
        </p:blipFill>
        <p:spPr>
          <a:xfrm>
            <a:off x="3170830" y="8285103"/>
            <a:ext cx="1638346" cy="530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0" name="Google Shape;230;p27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1" name="Google Shape;231;p27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2" name="Google Shape;232;p27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3" name="Google Shape;233;p27"/>
          <p:cNvSpPr txBox="1"/>
          <p:nvPr/>
        </p:nvSpPr>
        <p:spPr>
          <a:xfrm>
            <a:off x="2711253" y="7910314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1: Colour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" name="Google Shape;234;p27"/>
          <p:cNvSpPr txBox="1"/>
          <p:nvPr/>
        </p:nvSpPr>
        <p:spPr>
          <a:xfrm>
            <a:off x="1427462" y="7910314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1: Colour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381441" y="7915182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1: Insects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399924" y="7140456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2: Insects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p27"/>
          <p:cNvSpPr txBox="1"/>
          <p:nvPr/>
        </p:nvSpPr>
        <p:spPr>
          <a:xfrm>
            <a:off x="1839149" y="7138834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1: Culture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27"/>
          <p:cNvSpPr txBox="1"/>
          <p:nvPr/>
        </p:nvSpPr>
        <p:spPr>
          <a:xfrm>
            <a:off x="3250647" y="7140456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1: Culture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" name="Google Shape;239;p27"/>
          <p:cNvSpPr txBox="1"/>
          <p:nvPr/>
        </p:nvSpPr>
        <p:spPr>
          <a:xfrm>
            <a:off x="2760706" y="6325860"/>
            <a:ext cx="703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1:  World Appreciation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27"/>
          <p:cNvSpPr txBox="1"/>
          <p:nvPr/>
        </p:nvSpPr>
        <p:spPr>
          <a:xfrm>
            <a:off x="1398897" y="6325905"/>
            <a:ext cx="699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2:  World Appreciation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27"/>
          <p:cNvSpPr txBox="1"/>
          <p:nvPr/>
        </p:nvSpPr>
        <p:spPr>
          <a:xfrm>
            <a:off x="381441" y="6370598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1: Plastic Fantastic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27"/>
          <p:cNvSpPr txBox="1"/>
          <p:nvPr/>
        </p:nvSpPr>
        <p:spPr>
          <a:xfrm>
            <a:off x="862062" y="5560881"/>
            <a:ext cx="94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2: Plastic Fantastic Photography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3" name="Google Shape;243;p27"/>
          <p:cNvSpPr txBox="1"/>
          <p:nvPr/>
        </p:nvSpPr>
        <p:spPr>
          <a:xfrm>
            <a:off x="2097042" y="5536097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1: Pop Art Superheroes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4" name="Google Shape;244;p27"/>
          <p:cNvSpPr txBox="1"/>
          <p:nvPr/>
        </p:nvSpPr>
        <p:spPr>
          <a:xfrm>
            <a:off x="3206686" y="5560877"/>
            <a:ext cx="765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2: Pop Art Superheroes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5" name="Google Shape;245;p27"/>
          <p:cNvSpPr txBox="1"/>
          <p:nvPr/>
        </p:nvSpPr>
        <p:spPr>
          <a:xfrm>
            <a:off x="2760706" y="4717362"/>
            <a:ext cx="650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1: Natural Forms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6" name="Google Shape;246;p27"/>
          <p:cNvSpPr txBox="1"/>
          <p:nvPr/>
        </p:nvSpPr>
        <p:spPr>
          <a:xfrm>
            <a:off x="1243588" y="4752228"/>
            <a:ext cx="84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2: Natural Forms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7" name="Google Shape;247;p27"/>
          <p:cNvSpPr txBox="1"/>
          <p:nvPr/>
        </p:nvSpPr>
        <p:spPr>
          <a:xfrm>
            <a:off x="370512" y="4718057"/>
            <a:ext cx="816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1: Identity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8" name="Google Shape;248;p27"/>
          <p:cNvSpPr txBox="1"/>
          <p:nvPr/>
        </p:nvSpPr>
        <p:spPr>
          <a:xfrm>
            <a:off x="372100" y="3968300"/>
            <a:ext cx="650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2: Identity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27"/>
          <p:cNvSpPr txBox="1"/>
          <p:nvPr/>
        </p:nvSpPr>
        <p:spPr>
          <a:xfrm>
            <a:off x="1856792" y="4023706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1: Identity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27"/>
          <p:cNvSpPr txBox="1"/>
          <p:nvPr/>
        </p:nvSpPr>
        <p:spPr>
          <a:xfrm>
            <a:off x="3085672" y="4016249"/>
            <a:ext cx="1540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2: Identity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27"/>
          <p:cNvSpPr txBox="1"/>
          <p:nvPr/>
        </p:nvSpPr>
        <p:spPr>
          <a:xfrm>
            <a:off x="3106564" y="3278425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2: Constructivism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2" name="Google Shape;252;p27"/>
          <p:cNvSpPr txBox="1"/>
          <p:nvPr/>
        </p:nvSpPr>
        <p:spPr>
          <a:xfrm>
            <a:off x="1468630" y="3287920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2: Constructivism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" name="Google Shape;253;p27"/>
          <p:cNvSpPr txBox="1"/>
          <p:nvPr/>
        </p:nvSpPr>
        <p:spPr>
          <a:xfrm>
            <a:off x="372440" y="3278809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1: Constructivism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4" name="Google Shape;254;p27"/>
          <p:cNvSpPr txBox="1"/>
          <p:nvPr/>
        </p:nvSpPr>
        <p:spPr>
          <a:xfrm>
            <a:off x="1879477" y="2516439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1: Light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and dark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5" name="Google Shape;255;p27"/>
          <p:cNvSpPr txBox="1"/>
          <p:nvPr/>
        </p:nvSpPr>
        <p:spPr>
          <a:xfrm>
            <a:off x="3290975" y="2518061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2: Light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and dark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6" name="Google Shape;256;p27"/>
          <p:cNvSpPr txBox="1"/>
          <p:nvPr/>
        </p:nvSpPr>
        <p:spPr>
          <a:xfrm>
            <a:off x="2805983" y="1772402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2: Personal project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7" name="Google Shape;257;p27"/>
          <p:cNvSpPr txBox="1"/>
          <p:nvPr/>
        </p:nvSpPr>
        <p:spPr>
          <a:xfrm>
            <a:off x="987209" y="1775785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1: Personal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project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8" name="Google Shape;258;p27"/>
          <p:cNvSpPr txBox="1"/>
          <p:nvPr/>
        </p:nvSpPr>
        <p:spPr>
          <a:xfrm>
            <a:off x="440253" y="1006738"/>
            <a:ext cx="12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1: Externally set assignment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9" name="Google Shape;259;p27"/>
          <p:cNvSpPr txBox="1"/>
          <p:nvPr/>
        </p:nvSpPr>
        <p:spPr>
          <a:xfrm>
            <a:off x="1774454" y="1001059"/>
            <a:ext cx="13680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2: Externally set assignment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iory School | Solutions for the Planet" id="260" name="Google Shape;26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1" name="Google Shape;261;p27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 Art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262" name="Google Shape;262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0930" y="1067165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7"/>
          <p:cNvSpPr/>
          <p:nvPr/>
        </p:nvSpPr>
        <p:spPr>
          <a:xfrm>
            <a:off x="3202458" y="792987"/>
            <a:ext cx="701700" cy="52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7"/>
          <p:cNvSpPr/>
          <p:nvPr/>
        </p:nvSpPr>
        <p:spPr>
          <a:xfrm>
            <a:off x="3995044" y="7548505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7"/>
          <p:cNvSpPr txBox="1"/>
          <p:nvPr/>
        </p:nvSpPr>
        <p:spPr>
          <a:xfrm>
            <a:off x="4074860" y="7756576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700"/>
          </a:p>
        </p:txBody>
      </p:sp>
      <p:sp>
        <p:nvSpPr>
          <p:cNvPr id="266" name="Google Shape;266;p27"/>
          <p:cNvSpPr txBox="1"/>
          <p:nvPr/>
        </p:nvSpPr>
        <p:spPr>
          <a:xfrm>
            <a:off x="4108468" y="7689129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267" name="Google Shape;267;p27"/>
          <p:cNvSpPr/>
          <p:nvPr/>
        </p:nvSpPr>
        <p:spPr>
          <a:xfrm>
            <a:off x="2947343" y="8357657"/>
            <a:ext cx="775800" cy="54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/>
        </p:nvSpPr>
        <p:spPr>
          <a:xfrm>
            <a:off x="2989351" y="8558406"/>
            <a:ext cx="1889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SATs                     Priory induction days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" name="Google Shape;269;p27"/>
          <p:cNvSpPr txBox="1"/>
          <p:nvPr/>
        </p:nvSpPr>
        <p:spPr>
          <a:xfrm>
            <a:off x="918176" y="402530"/>
            <a:ext cx="1652700" cy="37140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‘Art has the power to transform, to illuminate, to educate, inspire and motivate.’</a:t>
            </a:r>
            <a:endParaRPr sz="700">
              <a:solidFill>
                <a:srgbClr val="00206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27"/>
          <p:cNvSpPr txBox="1"/>
          <p:nvPr/>
        </p:nvSpPr>
        <p:spPr>
          <a:xfrm>
            <a:off x="2061095" y="8479585"/>
            <a:ext cx="884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Your Art Priory journey starts here…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27"/>
          <p:cNvSpPr/>
          <p:nvPr/>
        </p:nvSpPr>
        <p:spPr>
          <a:xfrm rot="-1610462">
            <a:off x="3101248" y="386723"/>
            <a:ext cx="696320" cy="531455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/>
        </p:nvSpPr>
        <p:spPr>
          <a:xfrm>
            <a:off x="410007" y="2499736"/>
            <a:ext cx="1058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2: Light and dark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3" name="Google Shape;273;p27"/>
          <p:cNvSpPr txBox="1"/>
          <p:nvPr/>
        </p:nvSpPr>
        <p:spPr>
          <a:xfrm>
            <a:off x="1361687" y="1268280"/>
            <a:ext cx="1368000" cy="325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Externally set assignment – 40%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Coursework from Year 9 to Autumn 2 Year 11 – 60%</a:t>
            </a:r>
            <a:endParaRPr sz="700"/>
          </a:p>
        </p:txBody>
      </p:sp>
      <p:sp>
        <p:nvSpPr>
          <p:cNvPr id="274" name="Google Shape;274;p27"/>
          <p:cNvSpPr txBox="1"/>
          <p:nvPr/>
        </p:nvSpPr>
        <p:spPr>
          <a:xfrm>
            <a:off x="3290975" y="383744"/>
            <a:ext cx="17802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Art Post 16 pathways*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College or Sixth Form A levels (3D, Textiles, Fine Art etc.)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College of Sixth Form BTEC’s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Employment with training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Char char="•"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Apprenticeships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*These are only some of the possibilities, please speak to an Art teacher for more information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5" name="Google Shape;275;p27"/>
          <p:cNvSpPr txBox="1"/>
          <p:nvPr/>
        </p:nvSpPr>
        <p:spPr>
          <a:xfrm>
            <a:off x="2760706" y="1214488"/>
            <a:ext cx="604200" cy="417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A01 – Develop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A02 – Refine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A03 – Record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A04 - Present</a:t>
            </a:r>
            <a:endParaRPr sz="6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6" name="Google Shape;276;p27"/>
          <p:cNvSpPr txBox="1"/>
          <p:nvPr/>
        </p:nvSpPr>
        <p:spPr>
          <a:xfrm>
            <a:off x="79363" y="8221081"/>
            <a:ext cx="1941900" cy="7101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big ideas of Art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Culture is embedded in making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Art appreciates the past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Artists record the world in which we live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Refining is a process of exploration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Artists present Art that communicates and informs</a:t>
            </a:r>
            <a:endParaRPr sz="700"/>
          </a:p>
          <a:p>
            <a:pPr indent="-8890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Gill Sans"/>
              <a:buChar char="-"/>
            </a:pPr>
            <a:r>
              <a:rPr lang="en-GB" sz="6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Artists critique and reflect in order to respond</a:t>
            </a:r>
            <a:endParaRPr sz="700"/>
          </a:p>
        </p:txBody>
      </p:sp>
      <p:sp>
        <p:nvSpPr>
          <p:cNvPr id="277" name="Google Shape;277;p27"/>
          <p:cNvSpPr/>
          <p:nvPr/>
        </p:nvSpPr>
        <p:spPr>
          <a:xfrm>
            <a:off x="1592817" y="8272846"/>
            <a:ext cx="398400" cy="3114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FF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7"/>
          <p:cNvSpPr/>
          <p:nvPr/>
        </p:nvSpPr>
        <p:spPr>
          <a:xfrm>
            <a:off x="3308076" y="1274668"/>
            <a:ext cx="345900" cy="3000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ug with real beetle wings from book 2 Welcome to the Jungle. | Polymer clay  jewelry, Polymer clay crafts, Clay jewelry" id="279" name="Google Shape;279;p27"/>
          <p:cNvPicPr preferRelativeResize="0"/>
          <p:nvPr/>
        </p:nvPicPr>
        <p:blipFill rotWithShape="1">
          <a:blip r:embed="rId7">
            <a:alphaModFix/>
          </a:blip>
          <a:srcRect b="12217" l="11098" r="5831" t="11516"/>
          <a:stretch/>
        </p:blipFill>
        <p:spPr>
          <a:xfrm>
            <a:off x="1022434" y="7106713"/>
            <a:ext cx="786406" cy="5694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andinsky Inspired 2 by Artwyrd on DeviantArt" id="280" name="Google Shape;280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22828" y="7639033"/>
            <a:ext cx="576788" cy="6005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lh4.googleusercontent.com/hur3xkeGmeV5P1AoGHwtSXS9Cb64oqqSF_L2VEU7oe4yKkLweCmBfqbhqAvVhjTx_IbBf2zwTIW7IPDg2fsaIcC1Kc1sds269nCLVYX7FKMohZYb1np5P2UC1D3_DA02Uv5cBa_BbAE" id="281" name="Google Shape;281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95044" y="6851759"/>
            <a:ext cx="562415" cy="625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7"/>
          <p:cNvPicPr preferRelativeResize="0"/>
          <p:nvPr/>
        </p:nvPicPr>
        <p:blipFill rotWithShape="1">
          <a:blip r:embed="rId10">
            <a:alphaModFix/>
          </a:blip>
          <a:srcRect b="10404" l="31610" r="44817" t="65376"/>
          <a:stretch/>
        </p:blipFill>
        <p:spPr>
          <a:xfrm>
            <a:off x="3971939" y="5277517"/>
            <a:ext cx="1090932" cy="60845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jor Project #1: Hannah Hoch | Hannah hoch, Hannah hoch collage,  Conceptual photography" id="283" name="Google Shape;283;p2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126468" y="5952418"/>
            <a:ext cx="612386" cy="870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lor reduction linocut | The Old Print Gallery Blog" id="284" name="Google Shape;284;p2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438815" y="2898003"/>
            <a:ext cx="679446" cy="8493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6 Bugs ideas | insect art, bugs and insects, art inspiration" id="285" name="Google Shape;285;p2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05553" y="1635833"/>
            <a:ext cx="719204" cy="7793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tanic collection Vol. 4 – Flora. Art portrait on canvas - Limited Edition  of 50 Photograph in 2021 | Fine art portraits, Portrait, Dark portrait" id="286" name="Google Shape;286;p2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322784" y="2282216"/>
            <a:ext cx="519122" cy="65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991352" y="4477733"/>
            <a:ext cx="627931" cy="79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102280" y="3712997"/>
            <a:ext cx="437260" cy="631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81441" y="5631899"/>
            <a:ext cx="455585" cy="5694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7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3886992" y="3770206"/>
            <a:ext cx="479048" cy="569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6329" y="-8430"/>
            <a:ext cx="4465496" cy="87882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8"/>
          <p:cNvCxnSpPr/>
          <p:nvPr/>
        </p:nvCxnSpPr>
        <p:spPr>
          <a:xfrm flipH="1">
            <a:off x="3444849" y="8185862"/>
            <a:ext cx="6600" cy="198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8" name="Google Shape;298;p28"/>
          <p:cNvSpPr txBox="1"/>
          <p:nvPr/>
        </p:nvSpPr>
        <p:spPr>
          <a:xfrm>
            <a:off x="3238887" y="8077294"/>
            <a:ext cx="4200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 and safety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9" name="Google Shape;299;p28"/>
          <p:cNvSpPr txBox="1"/>
          <p:nvPr/>
        </p:nvSpPr>
        <p:spPr>
          <a:xfrm>
            <a:off x="3072248" y="8789605"/>
            <a:ext cx="5478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Identifying equipment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0" name="Google Shape;300;p28"/>
          <p:cNvCxnSpPr/>
          <p:nvPr/>
        </p:nvCxnSpPr>
        <p:spPr>
          <a:xfrm rot="10800000">
            <a:off x="3346146" y="8589470"/>
            <a:ext cx="0" cy="220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1" name="Google Shape;301;p28"/>
          <p:cNvSpPr txBox="1"/>
          <p:nvPr/>
        </p:nvSpPr>
        <p:spPr>
          <a:xfrm>
            <a:off x="2429638" y="8168220"/>
            <a:ext cx="6498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Investigation skills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2" name="Google Shape;302;p28"/>
          <p:cNvCxnSpPr/>
          <p:nvPr/>
        </p:nvCxnSpPr>
        <p:spPr>
          <a:xfrm>
            <a:off x="2718814" y="8292945"/>
            <a:ext cx="900" cy="111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3" name="Google Shape;303;p28"/>
          <p:cNvSpPr txBox="1"/>
          <p:nvPr/>
        </p:nvSpPr>
        <p:spPr>
          <a:xfrm>
            <a:off x="2450969" y="8762755"/>
            <a:ext cx="508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Practical skills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4" name="Google Shape;304;p28"/>
          <p:cNvCxnSpPr>
            <a:stCxn id="303" idx="0"/>
          </p:cNvCxnSpPr>
          <p:nvPr/>
        </p:nvCxnSpPr>
        <p:spPr>
          <a:xfrm rot="10800000">
            <a:off x="2704469" y="8618455"/>
            <a:ext cx="900" cy="144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5" name="Google Shape;305;p28"/>
          <p:cNvCxnSpPr/>
          <p:nvPr/>
        </p:nvCxnSpPr>
        <p:spPr>
          <a:xfrm>
            <a:off x="2026384" y="8321503"/>
            <a:ext cx="0" cy="360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6" name="Google Shape;306;p28"/>
          <p:cNvSpPr txBox="1"/>
          <p:nvPr/>
        </p:nvSpPr>
        <p:spPr>
          <a:xfrm>
            <a:off x="1394332" y="8185862"/>
            <a:ext cx="635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Microscope skills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7" name="Google Shape;307;p28"/>
          <p:cNvCxnSpPr/>
          <p:nvPr/>
        </p:nvCxnSpPr>
        <p:spPr>
          <a:xfrm>
            <a:off x="1769969" y="8299435"/>
            <a:ext cx="900" cy="111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8" name="Google Shape;308;p28"/>
          <p:cNvCxnSpPr/>
          <p:nvPr/>
        </p:nvCxnSpPr>
        <p:spPr>
          <a:xfrm rot="10800000">
            <a:off x="1493827" y="8595741"/>
            <a:ext cx="900" cy="144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9" name="Google Shape;309;p28"/>
          <p:cNvSpPr txBox="1"/>
          <p:nvPr/>
        </p:nvSpPr>
        <p:spPr>
          <a:xfrm>
            <a:off x="1128820" y="8730518"/>
            <a:ext cx="676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 and animal cell structure and function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0" name="Google Shape;310;p28"/>
          <p:cNvSpPr txBox="1"/>
          <p:nvPr/>
        </p:nvSpPr>
        <p:spPr>
          <a:xfrm>
            <a:off x="890430" y="8018509"/>
            <a:ext cx="7263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Movement of substances in and out of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1" name="Google Shape;311;p28"/>
          <p:cNvCxnSpPr/>
          <p:nvPr/>
        </p:nvCxnSpPr>
        <p:spPr>
          <a:xfrm rot="10800000">
            <a:off x="903945" y="7707988"/>
            <a:ext cx="156300" cy="76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12" name="Google Shape;312;p28"/>
          <p:cNvSpPr txBox="1"/>
          <p:nvPr/>
        </p:nvSpPr>
        <p:spPr>
          <a:xfrm>
            <a:off x="1053583" y="7666134"/>
            <a:ext cx="917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" name="Google Shape;313;p28"/>
          <p:cNvSpPr txBox="1"/>
          <p:nvPr/>
        </p:nvSpPr>
        <p:spPr>
          <a:xfrm>
            <a:off x="985856" y="7668963"/>
            <a:ext cx="5922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Multicellular – cells, tissues, organs, organ systems, organisms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" name="Google Shape;314;p28"/>
          <p:cNvSpPr txBox="1"/>
          <p:nvPr/>
        </p:nvSpPr>
        <p:spPr>
          <a:xfrm>
            <a:off x="-33005" y="7660725"/>
            <a:ext cx="450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Unicellular organisms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15" name="Google Shape;315;p28"/>
          <p:cNvCxnSpPr/>
          <p:nvPr/>
        </p:nvCxnSpPr>
        <p:spPr>
          <a:xfrm flipH="1" rot="10800000">
            <a:off x="467112" y="8197081"/>
            <a:ext cx="161400" cy="4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16" name="Google Shape;316;p28"/>
          <p:cNvCxnSpPr/>
          <p:nvPr/>
        </p:nvCxnSpPr>
        <p:spPr>
          <a:xfrm>
            <a:off x="326396" y="7770490"/>
            <a:ext cx="264300" cy="9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17" name="Google Shape;317;p28"/>
          <p:cNvSpPr txBox="1"/>
          <p:nvPr/>
        </p:nvSpPr>
        <p:spPr>
          <a:xfrm>
            <a:off x="112511" y="7224117"/>
            <a:ext cx="528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Structure and function of skeletal system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8" name="Google Shape;318;p28"/>
          <p:cNvSpPr txBox="1"/>
          <p:nvPr/>
        </p:nvSpPr>
        <p:spPr>
          <a:xfrm>
            <a:off x="688761" y="7011858"/>
            <a:ext cx="450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Biomechanics and muscular system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9" name="Google Shape;319;p28"/>
          <p:cNvSpPr txBox="1"/>
          <p:nvPr/>
        </p:nvSpPr>
        <p:spPr>
          <a:xfrm>
            <a:off x="1138532" y="7065207"/>
            <a:ext cx="5670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Digestive system 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0" name="Google Shape;320;p28"/>
          <p:cNvCxnSpPr/>
          <p:nvPr/>
        </p:nvCxnSpPr>
        <p:spPr>
          <a:xfrm>
            <a:off x="501839" y="7483766"/>
            <a:ext cx="150900" cy="12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1" name="Google Shape;321;p28"/>
          <p:cNvSpPr txBox="1"/>
          <p:nvPr/>
        </p:nvSpPr>
        <p:spPr>
          <a:xfrm>
            <a:off x="1508112" y="7098267"/>
            <a:ext cx="7389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diet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2" name="Google Shape;322;p28"/>
          <p:cNvSpPr txBox="1"/>
          <p:nvPr/>
        </p:nvSpPr>
        <p:spPr>
          <a:xfrm>
            <a:off x="-68791" y="5816743"/>
            <a:ext cx="7389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relationships and interdependence 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3" name="Google Shape;323;p28"/>
          <p:cNvCxnSpPr/>
          <p:nvPr/>
        </p:nvCxnSpPr>
        <p:spPr>
          <a:xfrm flipH="1">
            <a:off x="1761154" y="7219947"/>
            <a:ext cx="600" cy="153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4" name="Google Shape;324;p28"/>
          <p:cNvSpPr txBox="1"/>
          <p:nvPr/>
        </p:nvSpPr>
        <p:spPr>
          <a:xfrm>
            <a:off x="175940" y="5208957"/>
            <a:ext cx="612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collection and interpretation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5" name="Google Shape;325;p28"/>
          <p:cNvCxnSpPr/>
          <p:nvPr/>
        </p:nvCxnSpPr>
        <p:spPr>
          <a:xfrm>
            <a:off x="1449860" y="7147478"/>
            <a:ext cx="20700" cy="184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26" name="Google Shape;326;p28"/>
          <p:cNvCxnSpPr/>
          <p:nvPr/>
        </p:nvCxnSpPr>
        <p:spPr>
          <a:xfrm flipH="1">
            <a:off x="3080507" y="7145890"/>
            <a:ext cx="900" cy="162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27" name="Google Shape;327;p28"/>
          <p:cNvCxnSpPr/>
          <p:nvPr/>
        </p:nvCxnSpPr>
        <p:spPr>
          <a:xfrm flipH="1" rot="10800000">
            <a:off x="2204981" y="7496758"/>
            <a:ext cx="26100" cy="211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8" name="Google Shape;328;p28"/>
          <p:cNvSpPr txBox="1"/>
          <p:nvPr/>
        </p:nvSpPr>
        <p:spPr>
          <a:xfrm>
            <a:off x="75618" y="6292121"/>
            <a:ext cx="450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Competition and adaptation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9" name="Google Shape;329;p28"/>
          <p:cNvSpPr txBox="1"/>
          <p:nvPr/>
        </p:nvSpPr>
        <p:spPr>
          <a:xfrm>
            <a:off x="10204" y="5391080"/>
            <a:ext cx="619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Human impact on the environment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0" name="Google Shape;330;p28"/>
          <p:cNvCxnSpPr/>
          <p:nvPr/>
        </p:nvCxnSpPr>
        <p:spPr>
          <a:xfrm flipH="1" rot="10800000">
            <a:off x="738232" y="8485025"/>
            <a:ext cx="141900" cy="194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1" name="Google Shape;331;p28"/>
          <p:cNvCxnSpPr/>
          <p:nvPr/>
        </p:nvCxnSpPr>
        <p:spPr>
          <a:xfrm flipH="1" rot="10800000">
            <a:off x="2707954" y="7496885"/>
            <a:ext cx="9600" cy="129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2" name="Google Shape;332;p28"/>
          <p:cNvSpPr txBox="1"/>
          <p:nvPr/>
        </p:nvSpPr>
        <p:spPr>
          <a:xfrm>
            <a:off x="493153" y="4989192"/>
            <a:ext cx="778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Analysis and evaluation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3" name="Google Shape;333;p28"/>
          <p:cNvSpPr txBox="1"/>
          <p:nvPr/>
        </p:nvSpPr>
        <p:spPr>
          <a:xfrm>
            <a:off x="137100" y="8111759"/>
            <a:ext cx="3654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Variables and the scientific method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4" name="Google Shape;334;p28"/>
          <p:cNvSpPr txBox="1"/>
          <p:nvPr/>
        </p:nvSpPr>
        <p:spPr>
          <a:xfrm>
            <a:off x="1752370" y="6052719"/>
            <a:ext cx="788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Plants and photosynthesis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" name="Google Shape;335;p28"/>
          <p:cNvCxnSpPr/>
          <p:nvPr/>
        </p:nvCxnSpPr>
        <p:spPr>
          <a:xfrm>
            <a:off x="2560719" y="7197765"/>
            <a:ext cx="5100" cy="16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6" name="Google Shape;336;p28"/>
          <p:cNvCxnSpPr/>
          <p:nvPr/>
        </p:nvCxnSpPr>
        <p:spPr>
          <a:xfrm rot="10800000">
            <a:off x="4238589" y="7314510"/>
            <a:ext cx="226800" cy="115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7" name="Google Shape;337;p28"/>
          <p:cNvSpPr txBox="1"/>
          <p:nvPr/>
        </p:nvSpPr>
        <p:spPr>
          <a:xfrm>
            <a:off x="1037401" y="6582865"/>
            <a:ext cx="548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gas exchange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8" name="Google Shape;338;p28"/>
          <p:cNvCxnSpPr/>
          <p:nvPr/>
        </p:nvCxnSpPr>
        <p:spPr>
          <a:xfrm flipH="1">
            <a:off x="8044751" y="12591664"/>
            <a:ext cx="86700" cy="351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9" name="Google Shape;339;p28"/>
          <p:cNvSpPr/>
          <p:nvPr/>
        </p:nvSpPr>
        <p:spPr>
          <a:xfrm>
            <a:off x="1674722" y="6609822"/>
            <a:ext cx="438900" cy="1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Gas exchange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0" name="Google Shape;340;p28"/>
          <p:cNvCxnSpPr/>
          <p:nvPr/>
        </p:nvCxnSpPr>
        <p:spPr>
          <a:xfrm rot="10800000">
            <a:off x="3247211" y="7492080"/>
            <a:ext cx="0" cy="199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1" name="Google Shape;341;p28"/>
          <p:cNvSpPr txBox="1"/>
          <p:nvPr/>
        </p:nvSpPr>
        <p:spPr>
          <a:xfrm>
            <a:off x="1224564" y="6057515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Respiration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2" name="Google Shape;342;p28"/>
          <p:cNvSpPr txBox="1"/>
          <p:nvPr/>
        </p:nvSpPr>
        <p:spPr>
          <a:xfrm>
            <a:off x="2155527" y="7051166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Menstrual cycle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3" name="Google Shape;343;p28"/>
          <p:cNvCxnSpPr/>
          <p:nvPr/>
        </p:nvCxnSpPr>
        <p:spPr>
          <a:xfrm flipH="1" rot="10800000">
            <a:off x="3675042" y="6567609"/>
            <a:ext cx="85800" cy="136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44" name="Google Shape;344;p28"/>
          <p:cNvCxnSpPr/>
          <p:nvPr/>
        </p:nvCxnSpPr>
        <p:spPr>
          <a:xfrm flipH="1">
            <a:off x="3591243" y="6105404"/>
            <a:ext cx="4800" cy="13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5" name="Google Shape;345;p28"/>
          <p:cNvSpPr txBox="1"/>
          <p:nvPr/>
        </p:nvSpPr>
        <p:spPr>
          <a:xfrm>
            <a:off x="2037342" y="7688915"/>
            <a:ext cx="644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Male and female sexual organ systems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6" name="Google Shape;346;p28"/>
          <p:cNvSpPr txBox="1"/>
          <p:nvPr/>
        </p:nvSpPr>
        <p:spPr>
          <a:xfrm>
            <a:off x="2727473" y="7047070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Gestation 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7" name="Google Shape;347;p28"/>
          <p:cNvSpPr txBox="1"/>
          <p:nvPr/>
        </p:nvSpPr>
        <p:spPr>
          <a:xfrm>
            <a:off x="2665486" y="7649452"/>
            <a:ext cx="4074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Intercourse and fertilisation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8" name="Google Shape;348;p28"/>
          <p:cNvSpPr txBox="1"/>
          <p:nvPr/>
        </p:nvSpPr>
        <p:spPr>
          <a:xfrm>
            <a:off x="3968283" y="7703682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Flower structure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9" name="Google Shape;349;p28"/>
          <p:cNvCxnSpPr/>
          <p:nvPr/>
        </p:nvCxnSpPr>
        <p:spPr>
          <a:xfrm flipH="1" rot="10800000">
            <a:off x="3126369" y="6559533"/>
            <a:ext cx="18300" cy="129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50" name="Google Shape;350;p28"/>
          <p:cNvCxnSpPr/>
          <p:nvPr/>
        </p:nvCxnSpPr>
        <p:spPr>
          <a:xfrm flipH="1">
            <a:off x="2036371" y="6164883"/>
            <a:ext cx="2100" cy="99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1" name="Google Shape;351;p28"/>
          <p:cNvSpPr txBox="1"/>
          <p:nvPr/>
        </p:nvSpPr>
        <p:spPr>
          <a:xfrm>
            <a:off x="3386767" y="7097253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Seed dispersal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2" name="Google Shape;352;p28"/>
          <p:cNvCxnSpPr/>
          <p:nvPr/>
        </p:nvCxnSpPr>
        <p:spPr>
          <a:xfrm rot="10800000">
            <a:off x="1883838" y="6478872"/>
            <a:ext cx="20700" cy="15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53" name="Google Shape;353;p28"/>
          <p:cNvCxnSpPr/>
          <p:nvPr/>
        </p:nvCxnSpPr>
        <p:spPr>
          <a:xfrm flipH="1">
            <a:off x="1307033" y="6130461"/>
            <a:ext cx="58800" cy="17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4" name="Google Shape;354;p28"/>
          <p:cNvSpPr txBox="1"/>
          <p:nvPr/>
        </p:nvSpPr>
        <p:spPr>
          <a:xfrm>
            <a:off x="4539556" y="6689433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Inheritance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8"/>
          <p:cNvSpPr txBox="1"/>
          <p:nvPr/>
        </p:nvSpPr>
        <p:spPr>
          <a:xfrm>
            <a:off x="4059932" y="6161854"/>
            <a:ext cx="6441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Variation – continuous and discontinuous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8"/>
          <p:cNvSpPr txBox="1"/>
          <p:nvPr/>
        </p:nvSpPr>
        <p:spPr>
          <a:xfrm>
            <a:off x="3901710" y="5879740"/>
            <a:ext cx="388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collection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7" name="Google Shape;357;p28"/>
          <p:cNvCxnSpPr/>
          <p:nvPr/>
        </p:nvCxnSpPr>
        <p:spPr>
          <a:xfrm flipH="1" rot="10800000">
            <a:off x="448725" y="6202447"/>
            <a:ext cx="254100" cy="111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58" name="Google Shape;358;p28"/>
          <p:cNvSpPr txBox="1"/>
          <p:nvPr/>
        </p:nvSpPr>
        <p:spPr>
          <a:xfrm>
            <a:off x="3336358" y="5975691"/>
            <a:ext cx="4506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Evolution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9" name="Google Shape;359;p28"/>
          <p:cNvCxnSpPr/>
          <p:nvPr/>
        </p:nvCxnSpPr>
        <p:spPr>
          <a:xfrm>
            <a:off x="359713" y="5846387"/>
            <a:ext cx="202800" cy="7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60" name="Google Shape;360;p28"/>
          <p:cNvCxnSpPr>
            <a:endCxn id="355" idx="1"/>
          </p:cNvCxnSpPr>
          <p:nvPr/>
        </p:nvCxnSpPr>
        <p:spPr>
          <a:xfrm flipH="1">
            <a:off x="4059932" y="6106804"/>
            <a:ext cx="116700" cy="194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61" name="Google Shape;361;p28"/>
          <p:cNvSpPr txBox="1"/>
          <p:nvPr/>
        </p:nvSpPr>
        <p:spPr>
          <a:xfrm>
            <a:off x="2870046" y="6667972"/>
            <a:ext cx="362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Extinction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2" name="Google Shape;362;p28"/>
          <p:cNvSpPr txBox="1"/>
          <p:nvPr/>
        </p:nvSpPr>
        <p:spPr>
          <a:xfrm>
            <a:off x="4405199" y="6981007"/>
            <a:ext cx="571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Seed and fruit formation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3" name="Google Shape;363;p28"/>
          <p:cNvCxnSpPr/>
          <p:nvPr/>
        </p:nvCxnSpPr>
        <p:spPr>
          <a:xfrm>
            <a:off x="3568350" y="5170435"/>
            <a:ext cx="2400" cy="384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64" name="Google Shape;364;p28"/>
          <p:cNvCxnSpPr/>
          <p:nvPr/>
        </p:nvCxnSpPr>
        <p:spPr>
          <a:xfrm flipH="1" rot="10800000">
            <a:off x="2470203" y="5448228"/>
            <a:ext cx="8700" cy="123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65" name="Google Shape;365;p28"/>
          <p:cNvSpPr txBox="1"/>
          <p:nvPr/>
        </p:nvSpPr>
        <p:spPr>
          <a:xfrm>
            <a:off x="2350596" y="3382961"/>
            <a:ext cx="4506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Microscopy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66" name="Google Shape;366;p28"/>
          <p:cNvCxnSpPr/>
          <p:nvPr/>
        </p:nvCxnSpPr>
        <p:spPr>
          <a:xfrm flipH="1">
            <a:off x="2231162" y="5060947"/>
            <a:ext cx="65700" cy="165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67" name="Google Shape;367;p28"/>
          <p:cNvSpPr txBox="1"/>
          <p:nvPr/>
        </p:nvSpPr>
        <p:spPr>
          <a:xfrm>
            <a:off x="-33005" y="3422729"/>
            <a:ext cx="6093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Prokaryotic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8" name="Google Shape;368;p28"/>
          <p:cNvSpPr txBox="1"/>
          <p:nvPr/>
        </p:nvSpPr>
        <p:spPr>
          <a:xfrm>
            <a:off x="2127829" y="5551325"/>
            <a:ext cx="7713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 and animal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69" name="Google Shape;369;p28"/>
          <p:cNvCxnSpPr/>
          <p:nvPr/>
        </p:nvCxnSpPr>
        <p:spPr>
          <a:xfrm>
            <a:off x="2765632" y="5019460"/>
            <a:ext cx="99900" cy="178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70" name="Google Shape;370;p28"/>
          <p:cNvSpPr txBox="1"/>
          <p:nvPr/>
        </p:nvSpPr>
        <p:spPr>
          <a:xfrm>
            <a:off x="2705801" y="5580803"/>
            <a:ext cx="6396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Specialised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1" name="Google Shape;371;p28"/>
          <p:cNvCxnSpPr/>
          <p:nvPr/>
        </p:nvCxnSpPr>
        <p:spPr>
          <a:xfrm flipH="1" rot="10800000">
            <a:off x="3076409" y="5457608"/>
            <a:ext cx="75000" cy="119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72" name="Google Shape;372;p28"/>
          <p:cNvSpPr txBox="1"/>
          <p:nvPr/>
        </p:nvSpPr>
        <p:spPr>
          <a:xfrm>
            <a:off x="3239402" y="5597074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Exchange surfaces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3" name="Google Shape;373;p28"/>
          <p:cNvSpPr txBox="1"/>
          <p:nvPr/>
        </p:nvSpPr>
        <p:spPr>
          <a:xfrm>
            <a:off x="1977509" y="4881764"/>
            <a:ext cx="560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Transport in and out of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4" name="Google Shape;374;p28"/>
          <p:cNvCxnSpPr/>
          <p:nvPr/>
        </p:nvCxnSpPr>
        <p:spPr>
          <a:xfrm rot="10800000">
            <a:off x="3401656" y="5437916"/>
            <a:ext cx="28500" cy="16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75" name="Google Shape;375;p28"/>
          <p:cNvSpPr txBox="1"/>
          <p:nvPr/>
        </p:nvSpPr>
        <p:spPr>
          <a:xfrm>
            <a:off x="2554436" y="3511849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Stem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6" name="Google Shape;376;p28"/>
          <p:cNvSpPr txBox="1"/>
          <p:nvPr/>
        </p:nvSpPr>
        <p:spPr>
          <a:xfrm>
            <a:off x="3781283" y="5510669"/>
            <a:ext cx="664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Tissues, organs and organ systems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28"/>
          <p:cNvSpPr txBox="1"/>
          <p:nvPr/>
        </p:nvSpPr>
        <p:spPr>
          <a:xfrm>
            <a:off x="4433797" y="4808489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Digestive system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28"/>
          <p:cNvSpPr txBox="1"/>
          <p:nvPr/>
        </p:nvSpPr>
        <p:spPr>
          <a:xfrm>
            <a:off x="3532175" y="4753143"/>
            <a:ext cx="59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Breathing and gas exchange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8"/>
          <p:cNvSpPr txBox="1"/>
          <p:nvPr/>
        </p:nvSpPr>
        <p:spPr>
          <a:xfrm>
            <a:off x="66470" y="4342438"/>
            <a:ext cx="673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Cardiovascular disease and treatments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0" name="Google Shape;380;p28"/>
          <p:cNvCxnSpPr/>
          <p:nvPr/>
        </p:nvCxnSpPr>
        <p:spPr>
          <a:xfrm flipH="1">
            <a:off x="4422225" y="4921454"/>
            <a:ext cx="169200" cy="6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81" name="Google Shape;381;p28"/>
          <p:cNvCxnSpPr/>
          <p:nvPr/>
        </p:nvCxnSpPr>
        <p:spPr>
          <a:xfrm rot="10800000">
            <a:off x="3937719" y="5434955"/>
            <a:ext cx="52800" cy="103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82" name="Google Shape;382;p28"/>
          <p:cNvSpPr txBox="1"/>
          <p:nvPr/>
        </p:nvSpPr>
        <p:spPr>
          <a:xfrm>
            <a:off x="2851427" y="3959535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Photosynthesis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3" name="Google Shape;383;p28"/>
          <p:cNvSpPr txBox="1"/>
          <p:nvPr/>
        </p:nvSpPr>
        <p:spPr>
          <a:xfrm>
            <a:off x="3128236" y="4564737"/>
            <a:ext cx="6258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Structure of leaves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4" name="Google Shape;384;p28"/>
          <p:cNvCxnSpPr/>
          <p:nvPr/>
        </p:nvCxnSpPr>
        <p:spPr>
          <a:xfrm rot="10800000">
            <a:off x="4340734" y="5179154"/>
            <a:ext cx="245700" cy="119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85" name="Google Shape;385;p28"/>
          <p:cNvCxnSpPr/>
          <p:nvPr/>
        </p:nvCxnSpPr>
        <p:spPr>
          <a:xfrm flipH="1" rot="10800000">
            <a:off x="1920936" y="4340965"/>
            <a:ext cx="21000" cy="150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86" name="Google Shape;386;p28"/>
          <p:cNvSpPr txBox="1"/>
          <p:nvPr/>
        </p:nvSpPr>
        <p:spPr>
          <a:xfrm>
            <a:off x="1569333" y="4494988"/>
            <a:ext cx="582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Aerobic respiration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28"/>
          <p:cNvSpPr txBox="1"/>
          <p:nvPr/>
        </p:nvSpPr>
        <p:spPr>
          <a:xfrm>
            <a:off x="2031129" y="4559169"/>
            <a:ext cx="5826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Uses of glucose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28"/>
          <p:cNvSpPr txBox="1"/>
          <p:nvPr/>
        </p:nvSpPr>
        <p:spPr>
          <a:xfrm>
            <a:off x="1775383" y="2814674"/>
            <a:ext cx="604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 diseases and defences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9" name="Google Shape;389;p28"/>
          <p:cNvCxnSpPr/>
          <p:nvPr/>
        </p:nvCxnSpPr>
        <p:spPr>
          <a:xfrm>
            <a:off x="736655" y="3000470"/>
            <a:ext cx="137100" cy="193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90" name="Google Shape;390;p28"/>
          <p:cNvSpPr txBox="1"/>
          <p:nvPr/>
        </p:nvSpPr>
        <p:spPr>
          <a:xfrm>
            <a:off x="1271703" y="3456174"/>
            <a:ext cx="488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Microbiology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91" name="Google Shape;391;p28"/>
          <p:cNvCxnSpPr/>
          <p:nvPr/>
        </p:nvCxnSpPr>
        <p:spPr>
          <a:xfrm rot="10800000">
            <a:off x="2154471" y="3313565"/>
            <a:ext cx="6300" cy="146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92" name="Google Shape;392;p28"/>
          <p:cNvSpPr txBox="1"/>
          <p:nvPr/>
        </p:nvSpPr>
        <p:spPr>
          <a:xfrm>
            <a:off x="1539602" y="3391926"/>
            <a:ext cx="488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Vaccinations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3" name="Google Shape;393;p28"/>
          <p:cNvSpPr txBox="1"/>
          <p:nvPr/>
        </p:nvSpPr>
        <p:spPr>
          <a:xfrm>
            <a:off x="159634" y="3034115"/>
            <a:ext cx="541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Human defences against disease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94" name="Google Shape;394;p28"/>
          <p:cNvCxnSpPr/>
          <p:nvPr/>
        </p:nvCxnSpPr>
        <p:spPr>
          <a:xfrm flipH="1">
            <a:off x="4385472" y="4605112"/>
            <a:ext cx="268200" cy="52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95" name="Google Shape;395;p28"/>
          <p:cNvCxnSpPr/>
          <p:nvPr/>
        </p:nvCxnSpPr>
        <p:spPr>
          <a:xfrm>
            <a:off x="2478929" y="3037150"/>
            <a:ext cx="0" cy="393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96" name="Google Shape;396;p28"/>
          <p:cNvCxnSpPr/>
          <p:nvPr/>
        </p:nvCxnSpPr>
        <p:spPr>
          <a:xfrm flipH="1">
            <a:off x="849679" y="8118158"/>
            <a:ext cx="129900" cy="7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97" name="Google Shape;397;p28"/>
          <p:cNvCxnSpPr/>
          <p:nvPr/>
        </p:nvCxnSpPr>
        <p:spPr>
          <a:xfrm flipH="1">
            <a:off x="482338" y="7964755"/>
            <a:ext cx="397800" cy="6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98" name="Google Shape;398;p28"/>
          <p:cNvCxnSpPr/>
          <p:nvPr/>
        </p:nvCxnSpPr>
        <p:spPr>
          <a:xfrm>
            <a:off x="1946744" y="7275081"/>
            <a:ext cx="600" cy="332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99" name="Google Shape;399;p28"/>
          <p:cNvCxnSpPr/>
          <p:nvPr/>
        </p:nvCxnSpPr>
        <p:spPr>
          <a:xfrm>
            <a:off x="1021724" y="7185718"/>
            <a:ext cx="89100" cy="146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00" name="Google Shape;400;p28"/>
          <p:cNvCxnSpPr/>
          <p:nvPr/>
        </p:nvCxnSpPr>
        <p:spPr>
          <a:xfrm flipH="1">
            <a:off x="4093589" y="6801157"/>
            <a:ext cx="372900" cy="81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401" name="Google Shape;401;p28"/>
          <p:cNvCxnSpPr/>
          <p:nvPr/>
        </p:nvCxnSpPr>
        <p:spPr>
          <a:xfrm flipH="1">
            <a:off x="643886" y="6078905"/>
            <a:ext cx="340200" cy="294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02" name="Google Shape;402;p28"/>
          <p:cNvSpPr txBox="1"/>
          <p:nvPr/>
        </p:nvSpPr>
        <p:spPr>
          <a:xfrm>
            <a:off x="3330525" y="6726207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DNA and genes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3" name="Google Shape;403;p28"/>
          <p:cNvCxnSpPr/>
          <p:nvPr/>
        </p:nvCxnSpPr>
        <p:spPr>
          <a:xfrm>
            <a:off x="555607" y="5368050"/>
            <a:ext cx="154800" cy="89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04" name="Google Shape;404;p28"/>
          <p:cNvSpPr/>
          <p:nvPr/>
        </p:nvSpPr>
        <p:spPr>
          <a:xfrm>
            <a:off x="4124723" y="8095540"/>
            <a:ext cx="863100" cy="81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creen Shot 2019-10-12 at 12.46.35.png" id="405" name="Google Shape;40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4200603" y="8147024"/>
            <a:ext cx="731554" cy="7091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6" name="Google Shape;406;p28"/>
          <p:cNvCxnSpPr/>
          <p:nvPr/>
        </p:nvCxnSpPr>
        <p:spPr>
          <a:xfrm>
            <a:off x="388277" y="5560623"/>
            <a:ext cx="207600" cy="59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07" name="Google Shape;407;p28"/>
          <p:cNvSpPr txBox="1"/>
          <p:nvPr/>
        </p:nvSpPr>
        <p:spPr>
          <a:xfrm>
            <a:off x="1058609" y="5882816"/>
            <a:ext cx="4506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 interpretation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8" name="Google Shape;408;p28"/>
          <p:cNvSpPr txBox="1"/>
          <p:nvPr/>
        </p:nvSpPr>
        <p:spPr>
          <a:xfrm>
            <a:off x="3686427" y="8348631"/>
            <a:ext cx="386100" cy="3099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4404453" y="4285544"/>
            <a:ext cx="493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Blood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0" name="Google Shape;410;p28"/>
          <p:cNvCxnSpPr/>
          <p:nvPr/>
        </p:nvCxnSpPr>
        <p:spPr>
          <a:xfrm>
            <a:off x="3238792" y="4056921"/>
            <a:ext cx="46500" cy="137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1" name="Google Shape;411;p28"/>
          <p:cNvCxnSpPr/>
          <p:nvPr/>
        </p:nvCxnSpPr>
        <p:spPr>
          <a:xfrm rot="10800000">
            <a:off x="3609708" y="4398418"/>
            <a:ext cx="8400" cy="159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2" name="Google Shape;412;p28"/>
          <p:cNvCxnSpPr/>
          <p:nvPr/>
        </p:nvCxnSpPr>
        <p:spPr>
          <a:xfrm rot="10800000">
            <a:off x="2471681" y="4394217"/>
            <a:ext cx="19500" cy="19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3" name="Google Shape;413;p28"/>
          <p:cNvCxnSpPr/>
          <p:nvPr/>
        </p:nvCxnSpPr>
        <p:spPr>
          <a:xfrm flipH="1">
            <a:off x="2071599" y="4107973"/>
            <a:ext cx="11700" cy="126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4" name="Google Shape;414;p28"/>
          <p:cNvCxnSpPr/>
          <p:nvPr/>
        </p:nvCxnSpPr>
        <p:spPr>
          <a:xfrm flipH="1">
            <a:off x="1805035" y="4059138"/>
            <a:ext cx="3600" cy="213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5" name="Google Shape;415;p28"/>
          <p:cNvCxnSpPr/>
          <p:nvPr/>
        </p:nvCxnSpPr>
        <p:spPr>
          <a:xfrm flipH="1" rot="10800000">
            <a:off x="799484" y="4323377"/>
            <a:ext cx="137700" cy="15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6" name="Google Shape;416;p28"/>
          <p:cNvCxnSpPr/>
          <p:nvPr/>
        </p:nvCxnSpPr>
        <p:spPr>
          <a:xfrm>
            <a:off x="272099" y="3421428"/>
            <a:ext cx="270300" cy="8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17" name="Google Shape;417;p28"/>
          <p:cNvSpPr txBox="1"/>
          <p:nvPr/>
        </p:nvSpPr>
        <p:spPr>
          <a:xfrm>
            <a:off x="1527346" y="2397464"/>
            <a:ext cx="838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Thermoregulation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18" name="Google Shape;418;p28"/>
          <p:cNvCxnSpPr/>
          <p:nvPr/>
        </p:nvCxnSpPr>
        <p:spPr>
          <a:xfrm>
            <a:off x="1148245" y="2996117"/>
            <a:ext cx="18300" cy="128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19" name="Google Shape;419;p28"/>
          <p:cNvCxnSpPr/>
          <p:nvPr/>
        </p:nvCxnSpPr>
        <p:spPr>
          <a:xfrm rot="10800000">
            <a:off x="1332434" y="3333388"/>
            <a:ext cx="13500" cy="13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20" name="Google Shape;420;p28"/>
          <p:cNvCxnSpPr/>
          <p:nvPr/>
        </p:nvCxnSpPr>
        <p:spPr>
          <a:xfrm flipH="1">
            <a:off x="2220957" y="3002951"/>
            <a:ext cx="20700" cy="185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21" name="Google Shape;421;p28"/>
          <p:cNvSpPr txBox="1"/>
          <p:nvPr/>
        </p:nvSpPr>
        <p:spPr>
          <a:xfrm>
            <a:off x="3491927" y="2812333"/>
            <a:ext cx="4080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Protein synthesis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2" name="Google Shape;422;p28"/>
          <p:cNvSpPr txBox="1"/>
          <p:nvPr/>
        </p:nvSpPr>
        <p:spPr>
          <a:xfrm>
            <a:off x="3100517" y="3523034"/>
            <a:ext cx="5232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Sexual and asexual reproduction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23" name="Google Shape;423;p28"/>
          <p:cNvCxnSpPr/>
          <p:nvPr/>
        </p:nvCxnSpPr>
        <p:spPr>
          <a:xfrm flipH="1" rot="10800000">
            <a:off x="3343232" y="3322742"/>
            <a:ext cx="24000" cy="199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24" name="Google Shape;424;p28"/>
          <p:cNvSpPr txBox="1"/>
          <p:nvPr/>
        </p:nvSpPr>
        <p:spPr>
          <a:xfrm>
            <a:off x="3174386" y="2850187"/>
            <a:ext cx="3759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DNA structure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25" name="Google Shape;425;p28"/>
          <p:cNvSpPr txBox="1"/>
          <p:nvPr/>
        </p:nvSpPr>
        <p:spPr>
          <a:xfrm>
            <a:off x="3258003" y="3445631"/>
            <a:ext cx="619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Meiosis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26" name="Google Shape;426;p28"/>
          <p:cNvCxnSpPr/>
          <p:nvPr/>
        </p:nvCxnSpPr>
        <p:spPr>
          <a:xfrm rot="10800000">
            <a:off x="3609945" y="3329213"/>
            <a:ext cx="28800" cy="12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27" name="Google Shape;427;p28"/>
          <p:cNvCxnSpPr/>
          <p:nvPr/>
        </p:nvCxnSpPr>
        <p:spPr>
          <a:xfrm>
            <a:off x="3401013" y="3023053"/>
            <a:ext cx="6900" cy="7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28" name="Google Shape;428;p28"/>
          <p:cNvCxnSpPr/>
          <p:nvPr/>
        </p:nvCxnSpPr>
        <p:spPr>
          <a:xfrm>
            <a:off x="3696094" y="2985524"/>
            <a:ext cx="9600" cy="148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29" name="Google Shape;429;p28"/>
          <p:cNvSpPr txBox="1"/>
          <p:nvPr/>
        </p:nvSpPr>
        <p:spPr>
          <a:xfrm>
            <a:off x="3682020" y="3485602"/>
            <a:ext cx="775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Genes and gene expression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30" name="Google Shape;430;p28"/>
          <p:cNvCxnSpPr/>
          <p:nvPr/>
        </p:nvCxnSpPr>
        <p:spPr>
          <a:xfrm rot="10800000">
            <a:off x="3980143" y="3268102"/>
            <a:ext cx="38400" cy="227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31" name="Google Shape;431;p28"/>
          <p:cNvCxnSpPr/>
          <p:nvPr/>
        </p:nvCxnSpPr>
        <p:spPr>
          <a:xfrm rot="10800000">
            <a:off x="4238537" y="3164996"/>
            <a:ext cx="183300" cy="10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32" name="Google Shape;432;p28"/>
          <p:cNvSpPr txBox="1"/>
          <p:nvPr/>
        </p:nvSpPr>
        <p:spPr>
          <a:xfrm>
            <a:off x="4136357" y="3258883"/>
            <a:ext cx="854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Genetic inheritance and genetic disorders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3" name="Google Shape;433;p28"/>
          <p:cNvSpPr txBox="1"/>
          <p:nvPr/>
        </p:nvSpPr>
        <p:spPr>
          <a:xfrm>
            <a:off x="4307965" y="3019020"/>
            <a:ext cx="715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Evolution and speciation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34" name="Google Shape;434;p28"/>
          <p:cNvCxnSpPr/>
          <p:nvPr/>
        </p:nvCxnSpPr>
        <p:spPr>
          <a:xfrm rot="10800000">
            <a:off x="4352548" y="2974212"/>
            <a:ext cx="117300" cy="52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35" name="Google Shape;435;p28"/>
          <p:cNvSpPr txBox="1"/>
          <p:nvPr/>
        </p:nvSpPr>
        <p:spPr>
          <a:xfrm>
            <a:off x="4491844" y="2706150"/>
            <a:ext cx="403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Causes of extinctions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36" name="Google Shape;436;p28"/>
          <p:cNvCxnSpPr/>
          <p:nvPr/>
        </p:nvCxnSpPr>
        <p:spPr>
          <a:xfrm flipH="1">
            <a:off x="4438215" y="2758578"/>
            <a:ext cx="110400" cy="7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37" name="Google Shape;437;p28"/>
          <p:cNvCxnSpPr/>
          <p:nvPr/>
        </p:nvCxnSpPr>
        <p:spPr>
          <a:xfrm flipH="1">
            <a:off x="4404468" y="2582000"/>
            <a:ext cx="147000" cy="85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38" name="Google Shape;438;p28"/>
          <p:cNvCxnSpPr/>
          <p:nvPr/>
        </p:nvCxnSpPr>
        <p:spPr>
          <a:xfrm flipH="1">
            <a:off x="4323067" y="2313783"/>
            <a:ext cx="284400" cy="106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39" name="Google Shape;439;p28"/>
          <p:cNvCxnSpPr/>
          <p:nvPr/>
        </p:nvCxnSpPr>
        <p:spPr>
          <a:xfrm flipH="1" rot="10800000">
            <a:off x="3998993" y="2492392"/>
            <a:ext cx="136200" cy="89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40" name="Google Shape;440;p28"/>
          <p:cNvSpPr txBox="1"/>
          <p:nvPr/>
        </p:nvSpPr>
        <p:spPr>
          <a:xfrm>
            <a:off x="4020205" y="1753981"/>
            <a:ext cx="4233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Material cycling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1" name="Google Shape;441;p28"/>
          <p:cNvSpPr txBox="1"/>
          <p:nvPr/>
        </p:nvSpPr>
        <p:spPr>
          <a:xfrm>
            <a:off x="4038379" y="2512665"/>
            <a:ext cx="14979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Selective breeding</a:t>
            </a:r>
            <a:endParaRPr b="0" i="0" sz="5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2" name="Google Shape;442;p28"/>
          <p:cNvSpPr txBox="1"/>
          <p:nvPr/>
        </p:nvSpPr>
        <p:spPr>
          <a:xfrm>
            <a:off x="3672386" y="2578971"/>
            <a:ext cx="3888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Genetic engineering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3" name="Google Shape;443;p28"/>
          <p:cNvSpPr txBox="1"/>
          <p:nvPr/>
        </p:nvSpPr>
        <p:spPr>
          <a:xfrm>
            <a:off x="4293015" y="2235416"/>
            <a:ext cx="851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Cloning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4" name="Google Shape;444;p28"/>
          <p:cNvSpPr txBox="1"/>
          <p:nvPr/>
        </p:nvSpPr>
        <p:spPr>
          <a:xfrm>
            <a:off x="4447529" y="2591180"/>
            <a:ext cx="5124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Classification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45" name="Google Shape;445;p28"/>
          <p:cNvCxnSpPr/>
          <p:nvPr/>
        </p:nvCxnSpPr>
        <p:spPr>
          <a:xfrm flipH="1">
            <a:off x="4177260" y="2012683"/>
            <a:ext cx="180000" cy="138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46" name="Google Shape;446;p28"/>
          <p:cNvCxnSpPr/>
          <p:nvPr/>
        </p:nvCxnSpPr>
        <p:spPr>
          <a:xfrm flipH="1">
            <a:off x="3718964" y="1884580"/>
            <a:ext cx="106500" cy="150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47" name="Google Shape;447;p28"/>
          <p:cNvCxnSpPr/>
          <p:nvPr/>
        </p:nvCxnSpPr>
        <p:spPr>
          <a:xfrm flipH="1">
            <a:off x="597425" y="1821169"/>
            <a:ext cx="314400" cy="189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8" name="Google Shape;448;p28"/>
          <p:cNvSpPr txBox="1"/>
          <p:nvPr/>
        </p:nvSpPr>
        <p:spPr>
          <a:xfrm>
            <a:off x="1844153" y="1592972"/>
            <a:ext cx="5031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Structure and function of the eye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9" name="Google Shape;449;p28"/>
          <p:cNvCxnSpPr/>
          <p:nvPr/>
        </p:nvCxnSpPr>
        <p:spPr>
          <a:xfrm flipH="1" rot="10800000">
            <a:off x="3389692" y="2302492"/>
            <a:ext cx="158700" cy="117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50" name="Google Shape;450;p28"/>
          <p:cNvCxnSpPr/>
          <p:nvPr/>
        </p:nvCxnSpPr>
        <p:spPr>
          <a:xfrm flipH="1" rot="10800000">
            <a:off x="2506065" y="2263281"/>
            <a:ext cx="13500" cy="110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51" name="Google Shape;451;p28"/>
          <p:cNvCxnSpPr/>
          <p:nvPr/>
        </p:nvCxnSpPr>
        <p:spPr>
          <a:xfrm>
            <a:off x="2946249" y="1778413"/>
            <a:ext cx="3000" cy="287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52" name="Google Shape;452;p28"/>
          <p:cNvSpPr txBox="1"/>
          <p:nvPr/>
        </p:nvSpPr>
        <p:spPr>
          <a:xfrm>
            <a:off x="3531753" y="1773415"/>
            <a:ext cx="6828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Decomposition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3" name="Google Shape;453;p28"/>
          <p:cNvCxnSpPr/>
          <p:nvPr/>
        </p:nvCxnSpPr>
        <p:spPr>
          <a:xfrm>
            <a:off x="1390062" y="764585"/>
            <a:ext cx="41700" cy="215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54" name="Google Shape;454;p28"/>
          <p:cNvSpPr txBox="1"/>
          <p:nvPr/>
        </p:nvSpPr>
        <p:spPr>
          <a:xfrm>
            <a:off x="1914206" y="2603829"/>
            <a:ext cx="5745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Brain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5" name="Google Shape;455;p28"/>
          <p:cNvCxnSpPr/>
          <p:nvPr/>
        </p:nvCxnSpPr>
        <p:spPr>
          <a:xfrm flipH="1">
            <a:off x="2309432" y="1804185"/>
            <a:ext cx="48600" cy="249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56" name="Google Shape;456;p28"/>
          <p:cNvSpPr txBox="1"/>
          <p:nvPr/>
        </p:nvSpPr>
        <p:spPr>
          <a:xfrm>
            <a:off x="2219399" y="1654349"/>
            <a:ext cx="482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nervous system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7" name="Google Shape;457;p28"/>
          <p:cNvCxnSpPr/>
          <p:nvPr/>
        </p:nvCxnSpPr>
        <p:spPr>
          <a:xfrm rot="10800000">
            <a:off x="2200296" y="2295438"/>
            <a:ext cx="10200" cy="201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58" name="Google Shape;458;p28"/>
          <p:cNvCxnSpPr>
            <a:stCxn id="448" idx="2"/>
          </p:cNvCxnSpPr>
          <p:nvPr/>
        </p:nvCxnSpPr>
        <p:spPr>
          <a:xfrm>
            <a:off x="2095703" y="1872272"/>
            <a:ext cx="11100" cy="211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59" name="Google Shape;459;p28"/>
          <p:cNvCxnSpPr/>
          <p:nvPr/>
        </p:nvCxnSpPr>
        <p:spPr>
          <a:xfrm flipH="1" rot="10800000">
            <a:off x="1621712" y="2260595"/>
            <a:ext cx="174900" cy="22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60" name="Google Shape;460;p28"/>
          <p:cNvCxnSpPr/>
          <p:nvPr/>
        </p:nvCxnSpPr>
        <p:spPr>
          <a:xfrm flipH="1" rot="10800000">
            <a:off x="1173404" y="2241975"/>
            <a:ext cx="207900" cy="246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61" name="Google Shape;461;p28"/>
          <p:cNvCxnSpPr/>
          <p:nvPr/>
        </p:nvCxnSpPr>
        <p:spPr>
          <a:xfrm flipH="1" rot="10800000">
            <a:off x="756406" y="2197829"/>
            <a:ext cx="213900" cy="161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62" name="Google Shape;462;p28"/>
          <p:cNvCxnSpPr/>
          <p:nvPr/>
        </p:nvCxnSpPr>
        <p:spPr>
          <a:xfrm>
            <a:off x="1541873" y="1903389"/>
            <a:ext cx="51300" cy="116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63" name="Google Shape;463;p28"/>
          <p:cNvCxnSpPr/>
          <p:nvPr/>
        </p:nvCxnSpPr>
        <p:spPr>
          <a:xfrm flipH="1">
            <a:off x="1073886" y="1860322"/>
            <a:ext cx="22200" cy="156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64" name="Google Shape;464;p28"/>
          <p:cNvSpPr txBox="1"/>
          <p:nvPr/>
        </p:nvSpPr>
        <p:spPr>
          <a:xfrm>
            <a:off x="781647" y="2488330"/>
            <a:ext cx="611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Diabetes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8"/>
          <p:cNvSpPr txBox="1"/>
          <p:nvPr/>
        </p:nvSpPr>
        <p:spPr>
          <a:xfrm>
            <a:off x="1316274" y="1580113"/>
            <a:ext cx="4194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Kidney function and water balance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6" name="Google Shape;466;p28"/>
          <p:cNvSpPr/>
          <p:nvPr/>
        </p:nvSpPr>
        <p:spPr>
          <a:xfrm>
            <a:off x="264784" y="2332383"/>
            <a:ext cx="579600" cy="1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Controlling fertility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7" name="Google Shape;467;p28"/>
          <p:cNvSpPr txBox="1"/>
          <p:nvPr/>
        </p:nvSpPr>
        <p:spPr>
          <a:xfrm>
            <a:off x="1234854" y="2495977"/>
            <a:ext cx="62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Maintaining blood glucose levels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8" name="Google Shape;468;p28"/>
          <p:cNvSpPr txBox="1"/>
          <p:nvPr/>
        </p:nvSpPr>
        <p:spPr>
          <a:xfrm>
            <a:off x="1002416" y="1645241"/>
            <a:ext cx="3600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menstrual cycle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69" name="Google Shape;469;p28"/>
          <p:cNvCxnSpPr/>
          <p:nvPr/>
        </p:nvCxnSpPr>
        <p:spPr>
          <a:xfrm flipH="1">
            <a:off x="787730" y="1557481"/>
            <a:ext cx="243300" cy="151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70" name="Google Shape;470;p28"/>
          <p:cNvCxnSpPr/>
          <p:nvPr/>
        </p:nvCxnSpPr>
        <p:spPr>
          <a:xfrm>
            <a:off x="1805274" y="1728118"/>
            <a:ext cx="35400" cy="34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71" name="Google Shape;471;p28"/>
          <p:cNvCxnSpPr/>
          <p:nvPr/>
        </p:nvCxnSpPr>
        <p:spPr>
          <a:xfrm>
            <a:off x="316874" y="1627077"/>
            <a:ext cx="225600" cy="4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72" name="Google Shape;472;p28"/>
          <p:cNvCxnSpPr/>
          <p:nvPr/>
        </p:nvCxnSpPr>
        <p:spPr>
          <a:xfrm>
            <a:off x="849582" y="863108"/>
            <a:ext cx="147300" cy="131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73" name="Google Shape;473;p28"/>
          <p:cNvSpPr txBox="1"/>
          <p:nvPr/>
        </p:nvSpPr>
        <p:spPr>
          <a:xfrm>
            <a:off x="785628" y="1437637"/>
            <a:ext cx="4923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Paper 1 mock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4" name="Google Shape;474;p28"/>
          <p:cNvSpPr txBox="1"/>
          <p:nvPr/>
        </p:nvSpPr>
        <p:spPr>
          <a:xfrm>
            <a:off x="509973" y="658619"/>
            <a:ext cx="427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technique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5" name="Google Shape;475;p28"/>
          <p:cNvSpPr txBox="1"/>
          <p:nvPr/>
        </p:nvSpPr>
        <p:spPr>
          <a:xfrm>
            <a:off x="137935" y="157723"/>
            <a:ext cx="4129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GB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Biology</a:t>
            </a:r>
            <a:endParaRPr b="0" i="0" sz="2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6" name="Google Shape;476;p28"/>
          <p:cNvSpPr txBox="1"/>
          <p:nvPr/>
        </p:nvSpPr>
        <p:spPr>
          <a:xfrm>
            <a:off x="2717807" y="6228851"/>
            <a:ext cx="414600" cy="325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8"/>
          <p:cNvSpPr txBox="1"/>
          <p:nvPr/>
        </p:nvSpPr>
        <p:spPr>
          <a:xfrm>
            <a:off x="1189176" y="5178568"/>
            <a:ext cx="388800" cy="325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8"/>
          <p:cNvSpPr txBox="1"/>
          <p:nvPr/>
        </p:nvSpPr>
        <p:spPr>
          <a:xfrm>
            <a:off x="3037797" y="2007243"/>
            <a:ext cx="400500" cy="3099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79" name="Google Shape;479;p28"/>
          <p:cNvCxnSpPr>
            <a:stCxn id="480" idx="2"/>
            <a:endCxn id="351" idx="3"/>
          </p:cNvCxnSpPr>
          <p:nvPr/>
        </p:nvCxnSpPr>
        <p:spPr>
          <a:xfrm>
            <a:off x="3775282" y="7087580"/>
            <a:ext cx="182700" cy="72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1" name="Google Shape;481;p28"/>
          <p:cNvCxnSpPr/>
          <p:nvPr/>
        </p:nvCxnSpPr>
        <p:spPr>
          <a:xfrm flipH="1">
            <a:off x="4314566" y="6424737"/>
            <a:ext cx="171900" cy="87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2" name="Google Shape;482;p28"/>
          <p:cNvCxnSpPr/>
          <p:nvPr/>
        </p:nvCxnSpPr>
        <p:spPr>
          <a:xfrm rot="10800000">
            <a:off x="4398480" y="6734014"/>
            <a:ext cx="214200" cy="22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3" name="Google Shape;483;p28"/>
          <p:cNvCxnSpPr/>
          <p:nvPr/>
        </p:nvCxnSpPr>
        <p:spPr>
          <a:xfrm rot="10800000">
            <a:off x="3911886" y="7555426"/>
            <a:ext cx="161400" cy="160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4" name="Google Shape;484;p28"/>
          <p:cNvCxnSpPr/>
          <p:nvPr/>
        </p:nvCxnSpPr>
        <p:spPr>
          <a:xfrm flipH="1">
            <a:off x="862468" y="5953344"/>
            <a:ext cx="166200" cy="45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5" name="Google Shape;485;p28"/>
          <p:cNvCxnSpPr/>
          <p:nvPr/>
        </p:nvCxnSpPr>
        <p:spPr>
          <a:xfrm>
            <a:off x="989486" y="5174004"/>
            <a:ext cx="78300" cy="110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486" name="Google Shape;486;p28"/>
          <p:cNvCxnSpPr/>
          <p:nvPr/>
        </p:nvCxnSpPr>
        <p:spPr>
          <a:xfrm flipH="1" rot="10800000">
            <a:off x="1327617" y="6475901"/>
            <a:ext cx="58800" cy="121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487" name="Google Shape;487;p28"/>
          <p:cNvSpPr txBox="1"/>
          <p:nvPr/>
        </p:nvSpPr>
        <p:spPr>
          <a:xfrm>
            <a:off x="1051258" y="981638"/>
            <a:ext cx="13158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exam preparation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8" name="Google Shape;488;p28"/>
          <p:cNvSpPr txBox="1"/>
          <p:nvPr/>
        </p:nvSpPr>
        <p:spPr>
          <a:xfrm>
            <a:off x="638528" y="2034862"/>
            <a:ext cx="17961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Homeostasis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9" name="Google Shape;489;p28"/>
          <p:cNvSpPr txBox="1"/>
          <p:nvPr/>
        </p:nvSpPr>
        <p:spPr>
          <a:xfrm>
            <a:off x="1819563" y="4175900"/>
            <a:ext cx="14646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Bioenergetics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0" name="Google Shape;490;p28"/>
          <p:cNvSpPr/>
          <p:nvPr/>
        </p:nvSpPr>
        <p:spPr>
          <a:xfrm rot="-4213208">
            <a:off x="3837340" y="4861627"/>
            <a:ext cx="799071" cy="18887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Organisation 1</a:t>
            </a:r>
          </a:p>
        </p:txBody>
      </p:sp>
      <p:sp>
        <p:nvSpPr>
          <p:cNvPr id="491" name="Google Shape;491;p28"/>
          <p:cNvSpPr txBox="1"/>
          <p:nvPr/>
        </p:nvSpPr>
        <p:spPr>
          <a:xfrm>
            <a:off x="2239413" y="8389381"/>
            <a:ext cx="12789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Safety in Science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2" name="Google Shape;492;p28"/>
          <p:cNvSpPr txBox="1"/>
          <p:nvPr/>
        </p:nvSpPr>
        <p:spPr>
          <a:xfrm>
            <a:off x="476768" y="8344465"/>
            <a:ext cx="14322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Cells</a:t>
            </a:r>
            <a:endParaRPr b="0" i="0" sz="15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3" name="Google Shape;493;p28"/>
          <p:cNvSpPr/>
          <p:nvPr/>
        </p:nvSpPr>
        <p:spPr>
          <a:xfrm rot="-4159805">
            <a:off x="349761" y="5532746"/>
            <a:ext cx="835222" cy="3393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Ecosytems</a:t>
            </a:r>
          </a:p>
        </p:txBody>
      </p:sp>
      <p:sp>
        <p:nvSpPr>
          <p:cNvPr id="494" name="Google Shape;494;p28"/>
          <p:cNvSpPr txBox="1"/>
          <p:nvPr/>
        </p:nvSpPr>
        <p:spPr>
          <a:xfrm>
            <a:off x="519560" y="8662699"/>
            <a:ext cx="488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Specialised cells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5" name="Google Shape;495;p28"/>
          <p:cNvSpPr txBox="1"/>
          <p:nvPr/>
        </p:nvSpPr>
        <p:spPr>
          <a:xfrm>
            <a:off x="3056047" y="7714768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Maternal lifestyle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6" name="Google Shape;496;p28"/>
          <p:cNvSpPr txBox="1"/>
          <p:nvPr/>
        </p:nvSpPr>
        <p:spPr>
          <a:xfrm>
            <a:off x="4263209" y="7468821"/>
            <a:ext cx="5712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Pollination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7" name="Google Shape;497;p28"/>
          <p:cNvSpPr txBox="1"/>
          <p:nvPr/>
        </p:nvSpPr>
        <p:spPr>
          <a:xfrm>
            <a:off x="4203600" y="5914443"/>
            <a:ext cx="4509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Data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8" name="Google Shape;498;p28"/>
          <p:cNvSpPr txBox="1"/>
          <p:nvPr/>
        </p:nvSpPr>
        <p:spPr>
          <a:xfrm>
            <a:off x="2356776" y="2773325"/>
            <a:ext cx="5823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cell cycle and cell division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9" name="Google Shape;499;p28"/>
          <p:cNvSpPr txBox="1"/>
          <p:nvPr/>
        </p:nvSpPr>
        <p:spPr>
          <a:xfrm>
            <a:off x="4398417" y="5161567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Enzymes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8"/>
          <p:cNvSpPr txBox="1"/>
          <p:nvPr/>
        </p:nvSpPr>
        <p:spPr>
          <a:xfrm>
            <a:off x="4430522" y="4420098"/>
            <a:ext cx="59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heart and circulatory system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8"/>
          <p:cNvSpPr txBox="1"/>
          <p:nvPr/>
        </p:nvSpPr>
        <p:spPr>
          <a:xfrm>
            <a:off x="1505756" y="3900408"/>
            <a:ext cx="7053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Anaerobic respiration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8"/>
          <p:cNvSpPr txBox="1"/>
          <p:nvPr/>
        </p:nvSpPr>
        <p:spPr>
          <a:xfrm>
            <a:off x="1793458" y="4015991"/>
            <a:ext cx="7287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Effect of exercise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3" name="Google Shape;503;p28"/>
          <p:cNvCxnSpPr>
            <a:stCxn id="504" idx="1"/>
          </p:cNvCxnSpPr>
          <p:nvPr/>
        </p:nvCxnSpPr>
        <p:spPr>
          <a:xfrm>
            <a:off x="3866100" y="5030531"/>
            <a:ext cx="117000" cy="73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05" name="Google Shape;505;p28"/>
          <p:cNvSpPr txBox="1"/>
          <p:nvPr/>
        </p:nvSpPr>
        <p:spPr>
          <a:xfrm>
            <a:off x="968041" y="3521028"/>
            <a:ext cx="481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Communicable diseases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6" name="Google Shape;506;p28"/>
          <p:cNvSpPr txBox="1"/>
          <p:nvPr/>
        </p:nvSpPr>
        <p:spPr>
          <a:xfrm>
            <a:off x="897100" y="3838374"/>
            <a:ext cx="3993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Risk factors to health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7" name="Google Shape;507;p28"/>
          <p:cNvCxnSpPr/>
          <p:nvPr/>
        </p:nvCxnSpPr>
        <p:spPr>
          <a:xfrm rot="10800000">
            <a:off x="1006637" y="3399205"/>
            <a:ext cx="93300" cy="10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08" name="Google Shape;508;p28"/>
          <p:cNvSpPr txBox="1"/>
          <p:nvPr/>
        </p:nvSpPr>
        <p:spPr>
          <a:xfrm>
            <a:off x="1869108" y="3448445"/>
            <a:ext cx="643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Antibiotics and antibiotic resistance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09" name="Google Shape;509;p28"/>
          <p:cNvCxnSpPr/>
          <p:nvPr/>
        </p:nvCxnSpPr>
        <p:spPr>
          <a:xfrm flipH="1" rot="10800000">
            <a:off x="4067022" y="4684213"/>
            <a:ext cx="129900" cy="25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10" name="Google Shape;510;p28"/>
          <p:cNvSpPr txBox="1"/>
          <p:nvPr/>
        </p:nvSpPr>
        <p:spPr>
          <a:xfrm>
            <a:off x="381575" y="2794136"/>
            <a:ext cx="5649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Drug discovery and development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8"/>
          <p:cNvSpPr txBox="1"/>
          <p:nvPr/>
        </p:nvSpPr>
        <p:spPr>
          <a:xfrm>
            <a:off x="1010137" y="2792557"/>
            <a:ext cx="689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Monoclonal antibodies and their application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12" name="Google Shape;512;p28"/>
          <p:cNvCxnSpPr/>
          <p:nvPr/>
        </p:nvCxnSpPr>
        <p:spPr>
          <a:xfrm flipH="1">
            <a:off x="4314148" y="4385690"/>
            <a:ext cx="155700" cy="66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513" name="Google Shape;513;p28"/>
          <p:cNvCxnSpPr/>
          <p:nvPr/>
        </p:nvCxnSpPr>
        <p:spPr>
          <a:xfrm flipH="1" rot="10800000">
            <a:off x="362807" y="4033089"/>
            <a:ext cx="195900" cy="118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14" name="Google Shape;514;p28"/>
          <p:cNvSpPr txBox="1"/>
          <p:nvPr/>
        </p:nvSpPr>
        <p:spPr>
          <a:xfrm>
            <a:off x="1032444" y="645022"/>
            <a:ext cx="503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Paper 2 mock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5" name="Google Shape;515;p28"/>
          <p:cNvSpPr txBox="1"/>
          <p:nvPr/>
        </p:nvSpPr>
        <p:spPr>
          <a:xfrm>
            <a:off x="-51502" y="1561693"/>
            <a:ext cx="503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Flashcards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16" name="Google Shape;51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95017" y="671785"/>
            <a:ext cx="883347" cy="444254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28"/>
          <p:cNvSpPr txBox="1"/>
          <p:nvPr/>
        </p:nvSpPr>
        <p:spPr>
          <a:xfrm>
            <a:off x="2710948" y="7320629"/>
            <a:ext cx="11376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Reproduction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8" name="Google Shape;518;p28"/>
          <p:cNvSpPr txBox="1"/>
          <p:nvPr/>
        </p:nvSpPr>
        <p:spPr>
          <a:xfrm>
            <a:off x="497350" y="4459273"/>
            <a:ext cx="5364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Non communicable disease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19" name="Google Shape;519;p28"/>
          <p:cNvCxnSpPr>
            <a:stCxn id="393" idx="2"/>
          </p:cNvCxnSpPr>
          <p:nvPr/>
        </p:nvCxnSpPr>
        <p:spPr>
          <a:xfrm>
            <a:off x="430384" y="3236315"/>
            <a:ext cx="189300" cy="89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20" name="Google Shape;520;p28"/>
          <p:cNvSpPr txBox="1"/>
          <p:nvPr/>
        </p:nvSpPr>
        <p:spPr>
          <a:xfrm>
            <a:off x="697374" y="3149736"/>
            <a:ext cx="17649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3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Infection and Response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21" name="Google Shape;521;p28"/>
          <p:cNvCxnSpPr/>
          <p:nvPr/>
        </p:nvCxnSpPr>
        <p:spPr>
          <a:xfrm flipH="1">
            <a:off x="4031318" y="2215694"/>
            <a:ext cx="339300" cy="255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22" name="Google Shape;522;p28"/>
          <p:cNvSpPr txBox="1"/>
          <p:nvPr/>
        </p:nvSpPr>
        <p:spPr>
          <a:xfrm>
            <a:off x="2942287" y="2065472"/>
            <a:ext cx="1638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Ecology 1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23" name="Google Shape;523;p28"/>
          <p:cNvCxnSpPr/>
          <p:nvPr/>
        </p:nvCxnSpPr>
        <p:spPr>
          <a:xfrm flipH="1" rot="10800000">
            <a:off x="3879516" y="2329315"/>
            <a:ext cx="89400" cy="13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524" name="Google Shape;524;p28"/>
          <p:cNvCxnSpPr/>
          <p:nvPr/>
        </p:nvCxnSpPr>
        <p:spPr>
          <a:xfrm flipH="1">
            <a:off x="4046832" y="1990514"/>
            <a:ext cx="91200" cy="76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25" name="Google Shape;525;p28"/>
          <p:cNvSpPr txBox="1"/>
          <p:nvPr/>
        </p:nvSpPr>
        <p:spPr>
          <a:xfrm>
            <a:off x="4317400" y="1825667"/>
            <a:ext cx="5577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Ecosystems and Interdependence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6" name="Google Shape;526;p28"/>
          <p:cNvSpPr txBox="1"/>
          <p:nvPr/>
        </p:nvSpPr>
        <p:spPr>
          <a:xfrm>
            <a:off x="3039705" y="1580336"/>
            <a:ext cx="5577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webs and energy transfer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7" name="Google Shape;527;p28"/>
          <p:cNvSpPr txBox="1"/>
          <p:nvPr/>
        </p:nvSpPr>
        <p:spPr>
          <a:xfrm>
            <a:off x="3399411" y="2375790"/>
            <a:ext cx="5316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Adaptations and competition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8" name="Google Shape;528;p28"/>
          <p:cNvSpPr txBox="1"/>
          <p:nvPr/>
        </p:nvSpPr>
        <p:spPr>
          <a:xfrm>
            <a:off x="2983087" y="2436532"/>
            <a:ext cx="51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Biodiversity and maintaining biodiversity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9" name="Google Shape;529;p28"/>
          <p:cNvSpPr txBox="1"/>
          <p:nvPr/>
        </p:nvSpPr>
        <p:spPr>
          <a:xfrm>
            <a:off x="2479300" y="1740187"/>
            <a:ext cx="512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Human impact on ecosystems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30" name="Google Shape;530;p28"/>
          <p:cNvCxnSpPr/>
          <p:nvPr/>
        </p:nvCxnSpPr>
        <p:spPr>
          <a:xfrm flipH="1">
            <a:off x="2560923" y="1917254"/>
            <a:ext cx="32400" cy="10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31" name="Google Shape;531;p28"/>
          <p:cNvSpPr txBox="1"/>
          <p:nvPr/>
        </p:nvSpPr>
        <p:spPr>
          <a:xfrm>
            <a:off x="2626843" y="2378415"/>
            <a:ext cx="5127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Sustainable food production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32" name="Google Shape;532;p28"/>
          <p:cNvCxnSpPr>
            <a:stCxn id="531" idx="0"/>
          </p:cNvCxnSpPr>
          <p:nvPr/>
        </p:nvCxnSpPr>
        <p:spPr>
          <a:xfrm rot="10800000">
            <a:off x="2777593" y="2303115"/>
            <a:ext cx="105600" cy="7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33" name="Google Shape;533;p28"/>
          <p:cNvSpPr txBox="1"/>
          <p:nvPr/>
        </p:nvSpPr>
        <p:spPr>
          <a:xfrm>
            <a:off x="1586803" y="1436939"/>
            <a:ext cx="4194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endocrine system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4" name="Google Shape;534;p28"/>
          <p:cNvSpPr/>
          <p:nvPr/>
        </p:nvSpPr>
        <p:spPr>
          <a:xfrm>
            <a:off x="107794" y="2114762"/>
            <a:ext cx="579600" cy="1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 hormones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35" name="Google Shape;535;p28"/>
          <p:cNvCxnSpPr/>
          <p:nvPr/>
        </p:nvCxnSpPr>
        <p:spPr>
          <a:xfrm flipH="1" rot="10800000">
            <a:off x="612688" y="2129096"/>
            <a:ext cx="167100" cy="30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36" name="Google Shape;536;p28"/>
          <p:cNvSpPr txBox="1"/>
          <p:nvPr/>
        </p:nvSpPr>
        <p:spPr>
          <a:xfrm>
            <a:off x="-10843" y="1339182"/>
            <a:ext cx="503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Mind maps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37" name="Google Shape;537;p28"/>
          <p:cNvSpPr txBox="1"/>
          <p:nvPr/>
        </p:nvSpPr>
        <p:spPr>
          <a:xfrm>
            <a:off x="49133" y="876581"/>
            <a:ext cx="503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Retrieval practise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38" name="Google Shape;538;p28"/>
          <p:cNvCxnSpPr/>
          <p:nvPr/>
        </p:nvCxnSpPr>
        <p:spPr>
          <a:xfrm>
            <a:off x="474110" y="1071522"/>
            <a:ext cx="203400" cy="19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539" name="Google Shape;539;p28"/>
          <p:cNvCxnSpPr/>
          <p:nvPr/>
        </p:nvCxnSpPr>
        <p:spPr>
          <a:xfrm>
            <a:off x="400937" y="1416951"/>
            <a:ext cx="158100" cy="16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40" name="Google Shape;540;p28"/>
          <p:cNvSpPr txBox="1"/>
          <p:nvPr/>
        </p:nvSpPr>
        <p:spPr>
          <a:xfrm>
            <a:off x="1551871" y="730902"/>
            <a:ext cx="503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Kerboodle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41" name="Google Shape;541;p28"/>
          <p:cNvSpPr txBox="1"/>
          <p:nvPr/>
        </p:nvSpPr>
        <p:spPr>
          <a:xfrm>
            <a:off x="842100" y="765366"/>
            <a:ext cx="503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Seneca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542" name="Google Shape;542;p28"/>
          <p:cNvCxnSpPr/>
          <p:nvPr/>
        </p:nvCxnSpPr>
        <p:spPr>
          <a:xfrm>
            <a:off x="1159708" y="861374"/>
            <a:ext cx="11100" cy="116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543" name="Google Shape;543;p28"/>
          <p:cNvCxnSpPr/>
          <p:nvPr/>
        </p:nvCxnSpPr>
        <p:spPr>
          <a:xfrm>
            <a:off x="1773576" y="846658"/>
            <a:ext cx="11100" cy="116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544" name="Google Shape;544;p28"/>
          <p:cNvSpPr/>
          <p:nvPr/>
        </p:nvSpPr>
        <p:spPr>
          <a:xfrm>
            <a:off x="4113205" y="1046784"/>
            <a:ext cx="486900" cy="449100"/>
          </a:xfrm>
          <a:prstGeom prst="rect">
            <a:avLst/>
          </a:prstGeom>
          <a:solidFill>
            <a:srgbClr val="008E4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Paper 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Cells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Organisation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Bioenergetics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Infection</a:t>
            </a:r>
            <a:endParaRPr b="0" i="0" sz="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5" name="Google Shape;545;p28"/>
          <p:cNvSpPr/>
          <p:nvPr/>
        </p:nvSpPr>
        <p:spPr>
          <a:xfrm>
            <a:off x="4604640" y="1048669"/>
            <a:ext cx="485100" cy="447300"/>
          </a:xfrm>
          <a:prstGeom prst="rect">
            <a:avLst/>
          </a:prstGeom>
          <a:solidFill>
            <a:srgbClr val="008E40"/>
          </a:solidFill>
          <a:ln cap="flat" cmpd="sng" w="127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Paper 2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Inheritance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Ecology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Homeostasis</a:t>
            </a:r>
            <a:endParaRPr b="0" i="0" sz="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6" name="Google Shape;546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1830250" y="4653025"/>
            <a:ext cx="124379" cy="12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1560371" y="3984982"/>
            <a:ext cx="153259" cy="153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>
            <a:off x="1193613" y="6052190"/>
            <a:ext cx="124379" cy="124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96872" y="3926642"/>
            <a:ext cx="225523" cy="225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33516" y="4453820"/>
            <a:ext cx="205403" cy="205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48611" y="8222765"/>
            <a:ext cx="81599" cy="81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3664770" y="6866555"/>
            <a:ext cx="221025" cy="22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2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263200" y="7625873"/>
            <a:ext cx="103088" cy="103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2585960" y="3524697"/>
            <a:ext cx="122150" cy="12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2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flipH="1">
            <a:off x="4804044" y="4188160"/>
            <a:ext cx="162242" cy="162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855337" y="4592313"/>
            <a:ext cx="248161" cy="2481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 flipH="1">
            <a:off x="1279895" y="3905619"/>
            <a:ext cx="145704" cy="158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650226" y="4918348"/>
            <a:ext cx="161512" cy="161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3646960" y="4920961"/>
            <a:ext cx="219141" cy="219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2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4627997" y="5321017"/>
            <a:ext cx="142556" cy="142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472670" y="4980998"/>
            <a:ext cx="181605" cy="181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2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269051" y="5336979"/>
            <a:ext cx="243817" cy="243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8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 flipH="1">
            <a:off x="1273626" y="3688930"/>
            <a:ext cx="180682" cy="180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28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917954" y="4433193"/>
            <a:ext cx="151458" cy="132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2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72597" y="3160137"/>
            <a:ext cx="201087" cy="201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272762" y="2935292"/>
            <a:ext cx="116805" cy="116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8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562220" y="6532441"/>
            <a:ext cx="380346" cy="380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166931" y="5930297"/>
            <a:ext cx="190323" cy="19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449439" y="6562846"/>
            <a:ext cx="201461" cy="20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772124" y="6469062"/>
            <a:ext cx="317839" cy="317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28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4631349" y="6182486"/>
            <a:ext cx="281312" cy="28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0" name="Google Shape;570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529020" y="5669261"/>
            <a:ext cx="167091" cy="167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8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788854" y="5664598"/>
            <a:ext cx="267159" cy="2671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3425692" y="5698971"/>
            <a:ext cx="159096" cy="1590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3" name="Google Shape;573;p28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044439" y="4595705"/>
            <a:ext cx="197325" cy="1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28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4283696" y="5731946"/>
            <a:ext cx="168179" cy="16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28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434049" y="4635501"/>
            <a:ext cx="166076" cy="16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28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4779068" y="7168831"/>
            <a:ext cx="220314" cy="220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7" name="Google Shape;577;p28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4684999" y="7459007"/>
            <a:ext cx="197673" cy="19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28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127506" y="6901211"/>
            <a:ext cx="249832" cy="249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8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3551224" y="7737065"/>
            <a:ext cx="202042" cy="202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8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2600445" y="7859054"/>
            <a:ext cx="180779" cy="1807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8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2596267" y="6940226"/>
            <a:ext cx="174188" cy="141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 flipH="1">
            <a:off x="2079403" y="6668676"/>
            <a:ext cx="168758" cy="168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28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224508" y="4955287"/>
            <a:ext cx="247041" cy="24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28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2655475" y="1576278"/>
            <a:ext cx="180204" cy="180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8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722661" y="1631701"/>
            <a:ext cx="148593" cy="148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6" name="Google Shape;586;p28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904556" y="2805529"/>
            <a:ext cx="122117" cy="122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7" name="Google Shape;587;p28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1780701" y="6882600"/>
            <a:ext cx="122117" cy="122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8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340010" y="8572431"/>
            <a:ext cx="278314" cy="32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773576" y="8670026"/>
            <a:ext cx="218256" cy="19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1834475" y="7957855"/>
            <a:ext cx="237286" cy="223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547978" y="8006445"/>
            <a:ext cx="164357" cy="164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92" name="Google Shape;592;p2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560725" y="7655853"/>
            <a:ext cx="244210" cy="2442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2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73154" y="7827733"/>
            <a:ext cx="205924" cy="20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28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6743" y="8175685"/>
            <a:ext cx="168179" cy="16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2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292765" y="6899510"/>
            <a:ext cx="195799" cy="19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28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962483" y="4823247"/>
            <a:ext cx="168179" cy="168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7" name="Google Shape;597;p28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00082" y="6907529"/>
            <a:ext cx="326920" cy="326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28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725586" y="6836005"/>
            <a:ext cx="173600" cy="17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8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510679" y="2890912"/>
            <a:ext cx="175060" cy="221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p28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3494741" y="3568523"/>
            <a:ext cx="250269" cy="25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1" name="Google Shape;601;p28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018784" y="3585335"/>
            <a:ext cx="200318" cy="200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28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1681924" y="3511322"/>
            <a:ext cx="138864" cy="13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2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869127" y="3572236"/>
            <a:ext cx="323218" cy="3232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529877" y="3372640"/>
            <a:ext cx="403181" cy="403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4933771" y="3081477"/>
            <a:ext cx="190323" cy="19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2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418109" y="2753136"/>
            <a:ext cx="193293" cy="198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28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4739604" y="2738958"/>
            <a:ext cx="275504" cy="2755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967730-200.png" id="608" name="Google Shape;608;p28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1976251" y="1389309"/>
            <a:ext cx="221034" cy="2210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19681-200.png" id="609" name="Google Shape;609;p28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359713" y="1419453"/>
            <a:ext cx="266643" cy="266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693781-200.png" id="610" name="Google Shape;610;p28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1561421" y="1317757"/>
            <a:ext cx="196581" cy="19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8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274635" y="1837051"/>
            <a:ext cx="89463" cy="894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077513-200.png" id="612" name="Google Shape;612;p28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1191442" y="1453451"/>
            <a:ext cx="232060" cy="2320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754753-200.png" id="613" name="Google Shape;613;p28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 flipH="1">
            <a:off x="313376" y="1906735"/>
            <a:ext cx="199023" cy="199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577-200.png" id="614" name="Google Shape;614;p28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956550" y="2316560"/>
            <a:ext cx="179643" cy="179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476321-200.png" id="615" name="Google Shape;615;p28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 flipH="1">
            <a:off x="1409139" y="2322718"/>
            <a:ext cx="199023" cy="199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0544-200.png" id="616" name="Google Shape;616;p28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1806757" y="2522669"/>
            <a:ext cx="212995" cy="212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454654-200.png" id="617" name="Google Shape;617;p28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2184881" y="2486978"/>
            <a:ext cx="216222" cy="216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8" name="Google Shape;618;p28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532303" y="2442066"/>
            <a:ext cx="89463" cy="894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008712-200.png" id="619" name="Google Shape;619;p28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 flipH="1">
            <a:off x="2641483" y="2594636"/>
            <a:ext cx="163205" cy="1632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993997-200.png" id="620" name="Google Shape;620;p28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2935811" y="2667128"/>
            <a:ext cx="185596" cy="1855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591427-200.png" id="621" name="Google Shape;621;p28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3392978" y="2498721"/>
            <a:ext cx="246566" cy="2465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524520-200.png" id="622" name="Google Shape;622;p28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3778230" y="2695244"/>
            <a:ext cx="277177" cy="2739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394557-200.png" id="623" name="Google Shape;623;p28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4789763" y="2461926"/>
            <a:ext cx="193805" cy="1938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872860-200.png" id="624" name="Google Shape;624;p28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4821544" y="2187724"/>
            <a:ext cx="288661" cy="288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25" name="Google Shape;625;p2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897673" y="5050700"/>
            <a:ext cx="33576" cy="33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544042-200.png" id="626" name="Google Shape;626;p28"/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4520977" y="1526043"/>
            <a:ext cx="300077" cy="30007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456368-200.png" id="627" name="Google Shape;627;p28"/>
          <p:cNvPicPr preferRelativeResize="0"/>
          <p:nvPr/>
        </p:nvPicPr>
        <p:blipFill rotWithShape="1">
          <a:blip r:embed="rId64">
            <a:alphaModFix/>
          </a:blip>
          <a:srcRect b="0" l="0" r="0" t="0"/>
          <a:stretch/>
        </p:blipFill>
        <p:spPr>
          <a:xfrm>
            <a:off x="4102185" y="1598418"/>
            <a:ext cx="139001" cy="1529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369095-200.png" id="628" name="Google Shape;628;p28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2930489" y="1352558"/>
            <a:ext cx="230318" cy="2303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681769-200.png" id="629" name="Google Shape;629;p28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1595793" y="2959848"/>
            <a:ext cx="109405" cy="114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2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5234638" y="5165938"/>
            <a:ext cx="33576" cy="335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681769-200.png" id="631" name="Google Shape;631;p28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170281" y="2803353"/>
            <a:ext cx="171734" cy="1717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935841-200.png" id="632" name="Google Shape;632;p28"/>
          <p:cNvPicPr preferRelativeResize="0"/>
          <p:nvPr/>
        </p:nvPicPr>
        <p:blipFill rotWithShape="1">
          <a:blip r:embed="rId67">
            <a:alphaModFix/>
          </a:blip>
          <a:srcRect b="0" l="0" r="0" t="0"/>
          <a:stretch/>
        </p:blipFill>
        <p:spPr>
          <a:xfrm>
            <a:off x="805539" y="6521637"/>
            <a:ext cx="304367" cy="3043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369095-200.png" id="633" name="Google Shape;633;p28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71637" y="6009641"/>
            <a:ext cx="230318" cy="23031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591427-200.png" id="634" name="Google Shape;634;p28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427117" y="6373871"/>
            <a:ext cx="246566" cy="2465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951699-200.png" id="635" name="Google Shape;635;p28"/>
          <p:cNvPicPr preferRelativeResize="0"/>
          <p:nvPr/>
        </p:nvPicPr>
        <p:blipFill rotWithShape="1">
          <a:blip r:embed="rId68">
            <a:alphaModFix/>
          </a:blip>
          <a:srcRect b="0" l="0" r="0" t="0"/>
          <a:stretch/>
        </p:blipFill>
        <p:spPr>
          <a:xfrm>
            <a:off x="282565" y="558403"/>
            <a:ext cx="317058" cy="317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410874-200.png" id="636" name="Google Shape;636;p28"/>
          <p:cNvPicPr preferRelativeResize="0"/>
          <p:nvPr/>
        </p:nvPicPr>
        <p:blipFill rotWithShape="1">
          <a:blip r:embed="rId69">
            <a:alphaModFix/>
          </a:blip>
          <a:srcRect b="0" l="0" r="0" t="0"/>
          <a:stretch/>
        </p:blipFill>
        <p:spPr>
          <a:xfrm>
            <a:off x="59032" y="1075844"/>
            <a:ext cx="293029" cy="2930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2873504-200.png" id="637" name="Google Shape;637;p28"/>
          <p:cNvPicPr preferRelativeResize="0"/>
          <p:nvPr/>
        </p:nvPicPr>
        <p:blipFill rotWithShape="1">
          <a:blip r:embed="rId70">
            <a:alphaModFix/>
          </a:blip>
          <a:srcRect b="0" l="0" r="0" t="0"/>
          <a:stretch/>
        </p:blipFill>
        <p:spPr>
          <a:xfrm>
            <a:off x="1950157" y="587068"/>
            <a:ext cx="265402" cy="26540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36448-200.png" id="638" name="Google Shape;638;p28"/>
          <p:cNvPicPr preferRelativeResize="0"/>
          <p:nvPr/>
        </p:nvPicPr>
        <p:blipFill rotWithShape="1">
          <a:blip r:embed="rId71">
            <a:alphaModFix/>
          </a:blip>
          <a:srcRect b="0" l="0" r="0" t="0"/>
          <a:stretch/>
        </p:blipFill>
        <p:spPr>
          <a:xfrm>
            <a:off x="66470" y="1632755"/>
            <a:ext cx="293613" cy="2936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652648-200.png" id="639" name="Google Shape;639;p28"/>
          <p:cNvPicPr preferRelativeResize="0"/>
          <p:nvPr/>
        </p:nvPicPr>
        <p:blipFill rotWithShape="1">
          <a:blip r:embed="rId72">
            <a:alphaModFix/>
          </a:blip>
          <a:srcRect b="0" l="0" r="0" t="0"/>
          <a:stretch/>
        </p:blipFill>
        <p:spPr>
          <a:xfrm>
            <a:off x="825779" y="533179"/>
            <a:ext cx="290760" cy="290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978515-200.png" id="640" name="Google Shape;640;p28"/>
          <p:cNvPicPr preferRelativeResize="0"/>
          <p:nvPr/>
        </p:nvPicPr>
        <p:blipFill rotWithShape="1">
          <a:blip r:embed="rId73">
            <a:alphaModFix/>
          </a:blip>
          <a:srcRect b="0" l="0" r="0" t="0"/>
          <a:stretch/>
        </p:blipFill>
        <p:spPr>
          <a:xfrm>
            <a:off x="3255691" y="7856147"/>
            <a:ext cx="344596" cy="3445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815762-200.png" id="641" name="Google Shape;641;p28"/>
          <p:cNvPicPr preferRelativeResize="0"/>
          <p:nvPr/>
        </p:nvPicPr>
        <p:blipFill rotWithShape="1">
          <a:blip r:embed="rId74">
            <a:alphaModFix/>
          </a:blip>
          <a:srcRect b="0" l="0" r="0" t="0"/>
          <a:stretch/>
        </p:blipFill>
        <p:spPr>
          <a:xfrm>
            <a:off x="2846741" y="8685760"/>
            <a:ext cx="321313" cy="321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959338-200.png" id="642" name="Google Shape;642;p28"/>
          <p:cNvPicPr preferRelativeResize="0"/>
          <p:nvPr/>
        </p:nvPicPr>
        <p:blipFill rotWithShape="1">
          <a:blip r:embed="rId75">
            <a:alphaModFix/>
          </a:blip>
          <a:srcRect b="0" l="0" r="0" t="0"/>
          <a:stretch/>
        </p:blipFill>
        <p:spPr>
          <a:xfrm>
            <a:off x="2249241" y="8051008"/>
            <a:ext cx="302771" cy="3027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static.thenounproject.com/png/1591293-200.png" id="643" name="Google Shape;643;p28"/>
          <p:cNvPicPr preferRelativeResize="0"/>
          <p:nvPr/>
        </p:nvPicPr>
        <p:blipFill rotWithShape="1">
          <a:blip r:embed="rId76">
            <a:alphaModFix/>
          </a:blip>
          <a:srcRect b="0" l="0" r="0" t="0"/>
          <a:stretch/>
        </p:blipFill>
        <p:spPr>
          <a:xfrm>
            <a:off x="2131636" y="8601116"/>
            <a:ext cx="434463" cy="4344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44" name="Google Shape;644;p28"/>
          <p:cNvCxnSpPr>
            <a:endCxn id="362" idx="1"/>
          </p:cNvCxnSpPr>
          <p:nvPr/>
        </p:nvCxnSpPr>
        <p:spPr>
          <a:xfrm rot="10800000">
            <a:off x="4405199" y="7082107"/>
            <a:ext cx="144900" cy="120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45" name="Google Shape;645;p28"/>
          <p:cNvSpPr/>
          <p:nvPr/>
        </p:nvSpPr>
        <p:spPr>
          <a:xfrm rot="-951446">
            <a:off x="625085" y="7487907"/>
            <a:ext cx="901304" cy="17210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Organisation</a:t>
            </a:r>
          </a:p>
        </p:txBody>
      </p:sp>
      <p:sp>
        <p:nvSpPr>
          <p:cNvPr id="646" name="Google Shape;646;p28"/>
          <p:cNvSpPr txBox="1"/>
          <p:nvPr/>
        </p:nvSpPr>
        <p:spPr>
          <a:xfrm>
            <a:off x="3330855" y="6306791"/>
            <a:ext cx="11220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Inheritance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7" name="Google Shape;647;p28"/>
          <p:cNvSpPr txBox="1"/>
          <p:nvPr/>
        </p:nvSpPr>
        <p:spPr>
          <a:xfrm>
            <a:off x="782891" y="6269799"/>
            <a:ext cx="2131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Photosynthesis and respiration</a:t>
            </a:r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8" name="Google Shape;648;p28"/>
          <p:cNvSpPr txBox="1"/>
          <p:nvPr/>
        </p:nvSpPr>
        <p:spPr>
          <a:xfrm>
            <a:off x="1539033" y="5130021"/>
            <a:ext cx="8631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GB"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Fundamental Skills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9" name="Google Shape;649;p28"/>
          <p:cNvCxnSpPr/>
          <p:nvPr/>
        </p:nvCxnSpPr>
        <p:spPr>
          <a:xfrm flipH="1">
            <a:off x="2382596" y="5108201"/>
            <a:ext cx="1800" cy="405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50" name="Google Shape;650;p28"/>
          <p:cNvSpPr txBox="1"/>
          <p:nvPr/>
        </p:nvSpPr>
        <p:spPr>
          <a:xfrm>
            <a:off x="2470589" y="4881167"/>
            <a:ext cx="560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Diffusion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1" name="Google Shape;651;p28"/>
          <p:cNvSpPr txBox="1"/>
          <p:nvPr/>
        </p:nvSpPr>
        <p:spPr>
          <a:xfrm>
            <a:off x="2824278" y="4967051"/>
            <a:ext cx="560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diffusion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52" name="Google Shape;652;p28"/>
          <p:cNvCxnSpPr/>
          <p:nvPr/>
        </p:nvCxnSpPr>
        <p:spPr>
          <a:xfrm flipH="1">
            <a:off x="3139945" y="5126417"/>
            <a:ext cx="103200" cy="152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53" name="Google Shape;653;p28"/>
          <p:cNvSpPr txBox="1"/>
          <p:nvPr/>
        </p:nvSpPr>
        <p:spPr>
          <a:xfrm>
            <a:off x="2271927" y="5238989"/>
            <a:ext cx="14646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3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Particles: </a:t>
            </a: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Cells 1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54" name="Google Shape;654;p28"/>
          <p:cNvSpPr txBox="1"/>
          <p:nvPr/>
        </p:nvSpPr>
        <p:spPr>
          <a:xfrm>
            <a:off x="3629543" y="4653113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tests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5" name="Google Shape;655;p28"/>
          <p:cNvCxnSpPr/>
          <p:nvPr/>
        </p:nvCxnSpPr>
        <p:spPr>
          <a:xfrm flipH="1">
            <a:off x="3948184" y="4340014"/>
            <a:ext cx="347400" cy="266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56" name="Google Shape;656;p28"/>
          <p:cNvSpPr txBox="1"/>
          <p:nvPr/>
        </p:nvSpPr>
        <p:spPr>
          <a:xfrm>
            <a:off x="3888618" y="3975946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Plant tissue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57" name="Google Shape;657;p28"/>
          <p:cNvCxnSpPr/>
          <p:nvPr/>
        </p:nvCxnSpPr>
        <p:spPr>
          <a:xfrm flipH="1">
            <a:off x="4046399" y="4132742"/>
            <a:ext cx="128100" cy="226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descr="https://static.thenounproject.com/png/2754753-200.png" id="658" name="Google Shape;658;p28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 flipH="1">
            <a:off x="4306818" y="4008993"/>
            <a:ext cx="199023" cy="199023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28"/>
          <p:cNvSpPr txBox="1"/>
          <p:nvPr/>
        </p:nvSpPr>
        <p:spPr>
          <a:xfrm>
            <a:off x="2910780" y="4681533"/>
            <a:ext cx="625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Gas exchange in leaves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0" name="Google Shape;660;p28"/>
          <p:cNvCxnSpPr/>
          <p:nvPr/>
        </p:nvCxnSpPr>
        <p:spPr>
          <a:xfrm rot="10800000">
            <a:off x="3147419" y="4464475"/>
            <a:ext cx="32100" cy="22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61" name="Google Shape;661;p28"/>
          <p:cNvSpPr txBox="1"/>
          <p:nvPr/>
        </p:nvSpPr>
        <p:spPr>
          <a:xfrm>
            <a:off x="3252171" y="3896807"/>
            <a:ext cx="5826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Transpiration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8"/>
          <p:cNvSpPr txBox="1"/>
          <p:nvPr/>
        </p:nvSpPr>
        <p:spPr>
          <a:xfrm>
            <a:off x="2517944" y="4492414"/>
            <a:ext cx="582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transpiration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3" name="Google Shape;663;p28"/>
          <p:cNvCxnSpPr/>
          <p:nvPr/>
        </p:nvCxnSpPr>
        <p:spPr>
          <a:xfrm flipH="1" rot="10800000">
            <a:off x="2761434" y="4395510"/>
            <a:ext cx="86400" cy="12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64" name="Google Shape;664;p28"/>
          <p:cNvCxnSpPr/>
          <p:nvPr/>
        </p:nvCxnSpPr>
        <p:spPr>
          <a:xfrm>
            <a:off x="3549839" y="4023214"/>
            <a:ext cx="4200" cy="11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65" name="Google Shape;665;p28"/>
          <p:cNvCxnSpPr/>
          <p:nvPr/>
        </p:nvCxnSpPr>
        <p:spPr>
          <a:xfrm>
            <a:off x="2916028" y="3999265"/>
            <a:ext cx="8700" cy="126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66" name="Google Shape;666;p28"/>
          <p:cNvSpPr txBox="1"/>
          <p:nvPr/>
        </p:nvSpPr>
        <p:spPr>
          <a:xfrm>
            <a:off x="2615065" y="3869606"/>
            <a:ext cx="5901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Translocation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67" name="Google Shape;667;p28"/>
          <p:cNvSpPr txBox="1"/>
          <p:nvPr/>
        </p:nvSpPr>
        <p:spPr>
          <a:xfrm>
            <a:off x="2214015" y="3868766"/>
            <a:ext cx="590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photosynthesis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68" name="Google Shape;668;p28"/>
          <p:cNvCxnSpPr/>
          <p:nvPr/>
        </p:nvCxnSpPr>
        <p:spPr>
          <a:xfrm>
            <a:off x="2639997" y="4025425"/>
            <a:ext cx="22500" cy="148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669" name="Google Shape;669;p28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1345418" y="4481699"/>
            <a:ext cx="166076" cy="166076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28"/>
          <p:cNvSpPr txBox="1"/>
          <p:nvPr/>
        </p:nvSpPr>
        <p:spPr>
          <a:xfrm>
            <a:off x="1259424" y="4616229"/>
            <a:ext cx="582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Metabolism and the liver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1" name="Google Shape;671;p28"/>
          <p:cNvCxnSpPr/>
          <p:nvPr/>
        </p:nvCxnSpPr>
        <p:spPr>
          <a:xfrm flipH="1" rot="10800000">
            <a:off x="1582208" y="4421758"/>
            <a:ext cx="61500" cy="100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72" name="Google Shape;672;p28"/>
          <p:cNvSpPr txBox="1"/>
          <p:nvPr/>
        </p:nvSpPr>
        <p:spPr>
          <a:xfrm>
            <a:off x="466090" y="3566418"/>
            <a:ext cx="414600" cy="3252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b="0" i="0" sz="9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28"/>
          <p:cNvSpPr/>
          <p:nvPr/>
        </p:nvSpPr>
        <p:spPr>
          <a:xfrm rot="2146043">
            <a:off x="611659" y="4108871"/>
            <a:ext cx="814316" cy="14839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Organisation 2</a:t>
            </a:r>
          </a:p>
        </p:txBody>
      </p:sp>
      <p:cxnSp>
        <p:nvCxnSpPr>
          <p:cNvPr id="674" name="Google Shape;674;p28"/>
          <p:cNvCxnSpPr/>
          <p:nvPr/>
        </p:nvCxnSpPr>
        <p:spPr>
          <a:xfrm flipH="1" rot="10800000">
            <a:off x="546681" y="4207074"/>
            <a:ext cx="137700" cy="15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675" name="Google Shape;675;p2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58867" y="4526451"/>
            <a:ext cx="208544" cy="1901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76" name="Google Shape;676;p28"/>
          <p:cNvCxnSpPr>
            <a:stCxn id="506" idx="2"/>
          </p:cNvCxnSpPr>
          <p:nvPr/>
        </p:nvCxnSpPr>
        <p:spPr>
          <a:xfrm flipH="1">
            <a:off x="1094650" y="4040574"/>
            <a:ext cx="2100" cy="105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77" name="Google Shape;677;p28"/>
          <p:cNvSpPr txBox="1"/>
          <p:nvPr/>
        </p:nvSpPr>
        <p:spPr>
          <a:xfrm>
            <a:off x="101968" y="4150586"/>
            <a:ext cx="3993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Lifestyle choices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8"/>
          <p:cNvSpPr txBox="1"/>
          <p:nvPr/>
        </p:nvSpPr>
        <p:spPr>
          <a:xfrm>
            <a:off x="951525" y="4761038"/>
            <a:ext cx="3993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cancer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9" name="Google Shape;679;p28"/>
          <p:cNvCxnSpPr>
            <a:stCxn id="573" idx="0"/>
          </p:cNvCxnSpPr>
          <p:nvPr/>
        </p:nvCxnSpPr>
        <p:spPr>
          <a:xfrm flipH="1" rot="10800000">
            <a:off x="1143102" y="4434305"/>
            <a:ext cx="47400" cy="161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80" name="Google Shape;680;p28"/>
          <p:cNvCxnSpPr/>
          <p:nvPr/>
        </p:nvCxnSpPr>
        <p:spPr>
          <a:xfrm flipH="1" rot="10800000">
            <a:off x="489301" y="3541525"/>
            <a:ext cx="436200" cy="4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81" name="Google Shape;681;p28"/>
          <p:cNvCxnSpPr/>
          <p:nvPr/>
        </p:nvCxnSpPr>
        <p:spPr>
          <a:xfrm flipH="1" rot="10800000">
            <a:off x="1743063" y="3343236"/>
            <a:ext cx="92700" cy="6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82" name="Google Shape;682;p28"/>
          <p:cNvSpPr txBox="1"/>
          <p:nvPr/>
        </p:nvSpPr>
        <p:spPr>
          <a:xfrm>
            <a:off x="2106595" y="3108015"/>
            <a:ext cx="14646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Cells 2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83" name="Google Shape;683;p28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773579" y="3646778"/>
            <a:ext cx="106590" cy="1153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84" name="Google Shape;684;p28"/>
          <p:cNvCxnSpPr/>
          <p:nvPr/>
        </p:nvCxnSpPr>
        <p:spPr>
          <a:xfrm flipH="1" rot="10800000">
            <a:off x="2819166" y="3346898"/>
            <a:ext cx="24000" cy="199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85" name="Google Shape;685;p28"/>
          <p:cNvCxnSpPr/>
          <p:nvPr/>
        </p:nvCxnSpPr>
        <p:spPr>
          <a:xfrm rot="10800000">
            <a:off x="2560974" y="3294238"/>
            <a:ext cx="28800" cy="12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86" name="Google Shape;686;p28"/>
          <p:cNvSpPr txBox="1"/>
          <p:nvPr/>
        </p:nvSpPr>
        <p:spPr>
          <a:xfrm>
            <a:off x="2785282" y="3417476"/>
            <a:ext cx="560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Active transport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87" name="Google Shape;687;p28"/>
          <p:cNvSpPr txBox="1"/>
          <p:nvPr/>
        </p:nvSpPr>
        <p:spPr>
          <a:xfrm>
            <a:off x="2704469" y="2900197"/>
            <a:ext cx="560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Osmosis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88" name="Google Shape;688;p28"/>
          <p:cNvCxnSpPr/>
          <p:nvPr/>
        </p:nvCxnSpPr>
        <p:spPr>
          <a:xfrm>
            <a:off x="3098862" y="3061296"/>
            <a:ext cx="0" cy="393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89" name="Google Shape;689;p28"/>
          <p:cNvCxnSpPr/>
          <p:nvPr/>
        </p:nvCxnSpPr>
        <p:spPr>
          <a:xfrm>
            <a:off x="3001434" y="3018915"/>
            <a:ext cx="6900" cy="77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90" name="Google Shape;690;p28"/>
          <p:cNvCxnSpPr/>
          <p:nvPr/>
        </p:nvCxnSpPr>
        <p:spPr>
          <a:xfrm>
            <a:off x="2785282" y="2954771"/>
            <a:ext cx="9600" cy="148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91" name="Google Shape;691;p28"/>
          <p:cNvCxnSpPr>
            <a:stCxn id="686" idx="0"/>
          </p:cNvCxnSpPr>
          <p:nvPr/>
        </p:nvCxnSpPr>
        <p:spPr>
          <a:xfrm rot="10800000">
            <a:off x="3036982" y="3315176"/>
            <a:ext cx="28500" cy="102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692" name="Google Shape;692;p28"/>
          <p:cNvCxnSpPr/>
          <p:nvPr/>
        </p:nvCxnSpPr>
        <p:spPr>
          <a:xfrm>
            <a:off x="2377814" y="1938335"/>
            <a:ext cx="0" cy="393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93" name="Google Shape;693;p28"/>
          <p:cNvSpPr txBox="1"/>
          <p:nvPr/>
        </p:nvSpPr>
        <p:spPr>
          <a:xfrm>
            <a:off x="1901790" y="2065111"/>
            <a:ext cx="1638300" cy="2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Ecology 2</a:t>
            </a:r>
            <a:endParaRPr b="0" i="0" sz="13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94" name="Google Shape;694;p28"/>
          <p:cNvSpPr txBox="1"/>
          <p:nvPr/>
        </p:nvSpPr>
        <p:spPr>
          <a:xfrm>
            <a:off x="2814076" y="1611330"/>
            <a:ext cx="3399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Trophic levels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695" name="Google Shape;695;p28"/>
          <p:cNvCxnSpPr/>
          <p:nvPr/>
        </p:nvCxnSpPr>
        <p:spPr>
          <a:xfrm flipH="1">
            <a:off x="3008296" y="1759791"/>
            <a:ext cx="177600" cy="22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696" name="Google Shape;696;p28"/>
          <p:cNvSpPr txBox="1"/>
          <p:nvPr/>
        </p:nvSpPr>
        <p:spPr>
          <a:xfrm>
            <a:off x="2259813" y="2343470"/>
            <a:ext cx="512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security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-GB" sz="5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Biotechnology</a:t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97" name="Google Shape;697;p28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4230882" y="18831"/>
            <a:ext cx="847155" cy="8897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8" name="Google Shape;698;p28"/>
          <p:cNvCxnSpPr/>
          <p:nvPr/>
        </p:nvCxnSpPr>
        <p:spPr>
          <a:xfrm flipH="1">
            <a:off x="1502977" y="4064313"/>
            <a:ext cx="1800" cy="405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99" name="Google Shape;699;p28"/>
          <p:cNvSpPr txBox="1"/>
          <p:nvPr/>
        </p:nvSpPr>
        <p:spPr>
          <a:xfrm rot="-1079144">
            <a:off x="3052350" y="2995497"/>
            <a:ext cx="1597252" cy="325519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Inheritance, Variation and Evolution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9"/>
          <p:cNvSpPr/>
          <p:nvPr/>
        </p:nvSpPr>
        <p:spPr>
          <a:xfrm>
            <a:off x="1070942" y="510935"/>
            <a:ext cx="2982000" cy="746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360000" dist="200025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iory School | Solutions for the Planet" id="706" name="Google Shape;70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07" name="Google Shape;707;p29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708" name="Google Shape;70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53016" y="383416"/>
            <a:ext cx="895600" cy="469071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29"/>
          <p:cNvSpPr/>
          <p:nvPr/>
        </p:nvSpPr>
        <p:spPr>
          <a:xfrm rot="-5400000">
            <a:off x="671713" y="1685645"/>
            <a:ext cx="1214400" cy="1124100"/>
          </a:xfrm>
          <a:prstGeom prst="blockArc">
            <a:avLst>
              <a:gd fmla="val 10780773" name="adj1"/>
              <a:gd fmla="val 16172048" name="adj2"/>
              <a:gd fmla="val 24791" name="adj3"/>
            </a:avLst>
          </a:prstGeom>
          <a:solidFill>
            <a:srgbClr val="6AA84F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0" name="Google Shape;710;p29"/>
          <p:cNvSpPr/>
          <p:nvPr/>
        </p:nvSpPr>
        <p:spPr>
          <a:xfrm rot="-5400000">
            <a:off x="689882" y="3661670"/>
            <a:ext cx="1178100" cy="1134300"/>
          </a:xfrm>
          <a:prstGeom prst="blockArc">
            <a:avLst>
              <a:gd fmla="val 16157848" name="adj1"/>
              <a:gd fmla="val 0" name="adj2"/>
              <a:gd fmla="val 25000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29"/>
          <p:cNvSpPr/>
          <p:nvPr/>
        </p:nvSpPr>
        <p:spPr>
          <a:xfrm rot="5400000">
            <a:off x="3297482" y="2606521"/>
            <a:ext cx="1178100" cy="1134300"/>
          </a:xfrm>
          <a:prstGeom prst="blockArc">
            <a:avLst>
              <a:gd fmla="val 10800000" name="adj1"/>
              <a:gd fmla="val 16310285" name="adj2"/>
              <a:gd fmla="val 26434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29"/>
          <p:cNvSpPr/>
          <p:nvPr/>
        </p:nvSpPr>
        <p:spPr>
          <a:xfrm>
            <a:off x="1270825" y="2584621"/>
            <a:ext cx="2641500" cy="27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29"/>
          <p:cNvSpPr/>
          <p:nvPr/>
        </p:nvSpPr>
        <p:spPr>
          <a:xfrm>
            <a:off x="1270811" y="1551444"/>
            <a:ext cx="2737200" cy="270300"/>
          </a:xfrm>
          <a:prstGeom prst="rect">
            <a:avLst/>
          </a:prstGeom>
          <a:solidFill>
            <a:srgbClr val="274E13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29"/>
          <p:cNvSpPr/>
          <p:nvPr/>
        </p:nvSpPr>
        <p:spPr>
          <a:xfrm>
            <a:off x="1270825" y="3639885"/>
            <a:ext cx="2641500" cy="2703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29"/>
          <p:cNvSpPr/>
          <p:nvPr/>
        </p:nvSpPr>
        <p:spPr>
          <a:xfrm rot="-5400000">
            <a:off x="689882" y="1575975"/>
            <a:ext cx="1178100" cy="1134300"/>
          </a:xfrm>
          <a:prstGeom prst="blockArc">
            <a:avLst>
              <a:gd fmla="val 16157848" name="adj1"/>
              <a:gd fmla="val 0" name="adj2"/>
              <a:gd fmla="val 25000" name="adj3"/>
            </a:avLst>
          </a:prstGeom>
          <a:solidFill>
            <a:srgbClr val="274E13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29"/>
          <p:cNvSpPr/>
          <p:nvPr/>
        </p:nvSpPr>
        <p:spPr>
          <a:xfrm rot="5400000">
            <a:off x="3297482" y="2754075"/>
            <a:ext cx="1178100" cy="1134300"/>
          </a:xfrm>
          <a:prstGeom prst="blockArc">
            <a:avLst>
              <a:gd fmla="val 16120986" name="adj1"/>
              <a:gd fmla="val 0" name="adj2"/>
              <a:gd fmla="val 25000" name="adj3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7" name="Google Shape;717;p29"/>
          <p:cNvSpPr/>
          <p:nvPr/>
        </p:nvSpPr>
        <p:spPr>
          <a:xfrm rot="-5400000">
            <a:off x="671713" y="3758615"/>
            <a:ext cx="1214400" cy="1124100"/>
          </a:xfrm>
          <a:prstGeom prst="blockArc">
            <a:avLst>
              <a:gd fmla="val 10780773" name="adj1"/>
              <a:gd fmla="val 16172048" name="adj2"/>
              <a:gd fmla="val 24791" name="adj3"/>
            </a:avLst>
          </a:prstGeom>
          <a:solidFill>
            <a:srgbClr val="00FF00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8" name="Google Shape;718;p29"/>
          <p:cNvSpPr/>
          <p:nvPr/>
        </p:nvSpPr>
        <p:spPr>
          <a:xfrm>
            <a:off x="1270812" y="4657591"/>
            <a:ext cx="2613900" cy="270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29"/>
          <p:cNvSpPr/>
          <p:nvPr/>
        </p:nvSpPr>
        <p:spPr>
          <a:xfrm rot="5400000">
            <a:off x="3297482" y="4679491"/>
            <a:ext cx="1178100" cy="1134300"/>
          </a:xfrm>
          <a:prstGeom prst="blockArc">
            <a:avLst>
              <a:gd fmla="val 10800000" name="adj1"/>
              <a:gd fmla="val 16310285" name="adj2"/>
              <a:gd fmla="val 26434" name="adj3"/>
            </a:avLst>
          </a:prstGeom>
          <a:solidFill>
            <a:srgbClr val="00FF00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0" name="Google Shape;720;p29"/>
          <p:cNvSpPr/>
          <p:nvPr/>
        </p:nvSpPr>
        <p:spPr>
          <a:xfrm rot="5400000">
            <a:off x="3297482" y="4900554"/>
            <a:ext cx="1178100" cy="1134300"/>
          </a:xfrm>
          <a:prstGeom prst="blockArc">
            <a:avLst>
              <a:gd fmla="val 16086950" name="adj1"/>
              <a:gd fmla="val 0" name="adj2"/>
              <a:gd fmla="val 25000" name="adj3"/>
            </a:avLst>
          </a:prstGeom>
          <a:solidFill>
            <a:srgbClr val="00FF00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29"/>
          <p:cNvSpPr/>
          <p:nvPr/>
        </p:nvSpPr>
        <p:spPr>
          <a:xfrm>
            <a:off x="691618" y="5786365"/>
            <a:ext cx="3193200" cy="2703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29"/>
          <p:cNvSpPr txBox="1"/>
          <p:nvPr/>
        </p:nvSpPr>
        <p:spPr>
          <a:xfrm>
            <a:off x="670898" y="5568611"/>
            <a:ext cx="1358700" cy="804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1 Business Activity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What is Business?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1.1  The role of business enterprise and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  entrepreneurship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1.2  Business planning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1.4  Business aims and objectives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1.5  Stakeholders in business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1.6  Business growth</a:t>
            </a:r>
            <a:endParaRPr sz="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29"/>
          <p:cNvSpPr txBox="1"/>
          <p:nvPr/>
        </p:nvSpPr>
        <p:spPr>
          <a:xfrm>
            <a:off x="2302324" y="5725899"/>
            <a:ext cx="996900" cy="37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Setting Up a Business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Calibri"/>
                <a:ea typeface="Calibri"/>
                <a:cs typeface="Calibri"/>
                <a:sym typeface="Calibri"/>
              </a:rPr>
              <a:t>Introduction to marketing concepts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4" name="Google Shape;724;p29"/>
          <p:cNvSpPr txBox="1"/>
          <p:nvPr/>
        </p:nvSpPr>
        <p:spPr>
          <a:xfrm>
            <a:off x="4045064" y="5266864"/>
            <a:ext cx="927600" cy="52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2 Marketing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2.1 The role of marketing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2.2  Market research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2.3  Market segmentation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2.4  The marketing mix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29"/>
          <p:cNvSpPr txBox="1"/>
          <p:nvPr/>
        </p:nvSpPr>
        <p:spPr>
          <a:xfrm>
            <a:off x="2710042" y="4817870"/>
            <a:ext cx="1174500" cy="296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Planning for Work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3.4 Recruitment and selection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29"/>
          <p:cNvSpPr txBox="1"/>
          <p:nvPr/>
        </p:nvSpPr>
        <p:spPr>
          <a:xfrm>
            <a:off x="1322969" y="4817870"/>
            <a:ext cx="1174500" cy="37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Review of the Year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Calibri"/>
                <a:ea typeface="Calibri"/>
                <a:cs typeface="Calibri"/>
                <a:sym typeface="Calibri"/>
              </a:rPr>
              <a:t>Case study a business implementing the concepts of the course already covered.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7" name="Google Shape;727;p29"/>
          <p:cNvSpPr txBox="1"/>
          <p:nvPr/>
        </p:nvSpPr>
        <p:spPr>
          <a:xfrm>
            <a:off x="148692" y="4075497"/>
            <a:ext cx="869700" cy="573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6 External Influences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6.1 Ethical and  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      environmental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      considerations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29"/>
          <p:cNvSpPr txBox="1"/>
          <p:nvPr/>
        </p:nvSpPr>
        <p:spPr>
          <a:xfrm>
            <a:off x="1082837" y="3458872"/>
            <a:ext cx="1414800" cy="88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3 People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Human Resources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3.1  The role of human resources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3.2  Organisational structures and different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  ways of working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3.3 Communication in business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3.5  Motivation and retention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3.6  Training and development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3.7  Employment law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9" name="Google Shape;729;p29"/>
          <p:cNvSpPr txBox="1"/>
          <p:nvPr/>
        </p:nvSpPr>
        <p:spPr>
          <a:xfrm>
            <a:off x="3153457" y="3587245"/>
            <a:ext cx="817500" cy="41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Business Ownership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1.3 Business ownership 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29"/>
          <p:cNvSpPr txBox="1"/>
          <p:nvPr/>
        </p:nvSpPr>
        <p:spPr>
          <a:xfrm>
            <a:off x="3790325" y="2535142"/>
            <a:ext cx="1238700" cy="88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4 Operations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Technology in production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4.1  Production processes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4.2  Quality of goods and services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4.3  The sales process and customer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 service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4.4  Consumer law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4.5  Business location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4.6  Working with suppliers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29"/>
          <p:cNvSpPr txBox="1"/>
          <p:nvPr/>
        </p:nvSpPr>
        <p:spPr>
          <a:xfrm>
            <a:off x="2632785" y="2470716"/>
            <a:ext cx="1033200" cy="60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5 Finance 1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5.1 The role of the finance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function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5.3 Revenue, costs, profit and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loss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5.4 Break-even 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29"/>
          <p:cNvSpPr txBox="1"/>
          <p:nvPr/>
        </p:nvSpPr>
        <p:spPr>
          <a:xfrm>
            <a:off x="1681597" y="2535142"/>
            <a:ext cx="869700" cy="373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5 Finance 2</a:t>
            </a:r>
            <a:endParaRPr b="1"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5.2 Sources of finance 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5.5 Cash and cash flow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29"/>
          <p:cNvSpPr txBox="1"/>
          <p:nvPr/>
        </p:nvSpPr>
        <p:spPr>
          <a:xfrm>
            <a:off x="65772" y="2055174"/>
            <a:ext cx="1238700" cy="774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Unit 6 Ethical &amp; Environmental Considerations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6.1 Ethical and environmental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considerations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6.2 The economic climate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6.3  Globalisation</a:t>
            </a:r>
            <a:endParaRPr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4" name="Google Shape;734;p29"/>
          <p:cNvSpPr txBox="1"/>
          <p:nvPr/>
        </p:nvSpPr>
        <p:spPr>
          <a:xfrm>
            <a:off x="542212" y="1335114"/>
            <a:ext cx="1174500" cy="604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Finance 3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5.1 The role of the finance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      function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rPr lang="en-GB" sz="500">
                <a:solidFill>
                  <a:schemeClr val="dk1"/>
                </a:solidFill>
              </a:rPr>
              <a:t>5.3 Revenue, costs, profit and loss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5.4 Break-even </a:t>
            </a:r>
            <a:endParaRPr sz="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</a:rPr>
              <a:t>5.5 Cash and cash flow</a:t>
            </a:r>
            <a:endParaRPr sz="500">
              <a:solidFill>
                <a:schemeClr val="dk1"/>
              </a:solidFill>
            </a:endParaRPr>
          </a:p>
        </p:txBody>
      </p:sp>
      <p:sp>
        <p:nvSpPr>
          <p:cNvPr id="735" name="Google Shape;735;p29"/>
          <p:cNvSpPr txBox="1"/>
          <p:nvPr/>
        </p:nvSpPr>
        <p:spPr>
          <a:xfrm>
            <a:off x="2621354" y="1486431"/>
            <a:ext cx="1056300" cy="419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Unit 7 Interdependent nature of business</a:t>
            </a: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The synoptic aspect of the curriculum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29"/>
          <p:cNvSpPr txBox="1"/>
          <p:nvPr/>
        </p:nvSpPr>
        <p:spPr>
          <a:xfrm>
            <a:off x="4008070" y="4878654"/>
            <a:ext cx="569100" cy="204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29"/>
          <p:cNvSpPr txBox="1"/>
          <p:nvPr/>
        </p:nvSpPr>
        <p:spPr>
          <a:xfrm>
            <a:off x="626084" y="4746405"/>
            <a:ext cx="569100" cy="204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8" name="Google Shape;738;p29"/>
          <p:cNvSpPr txBox="1"/>
          <p:nvPr/>
        </p:nvSpPr>
        <p:spPr>
          <a:xfrm>
            <a:off x="2510331" y="3848793"/>
            <a:ext cx="569100" cy="204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29"/>
          <p:cNvSpPr txBox="1"/>
          <p:nvPr/>
        </p:nvSpPr>
        <p:spPr>
          <a:xfrm>
            <a:off x="1030971" y="2792040"/>
            <a:ext cx="569100" cy="2043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Assessment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0" name="Google Shape;740;p29"/>
          <p:cNvSpPr txBox="1"/>
          <p:nvPr/>
        </p:nvSpPr>
        <p:spPr>
          <a:xfrm>
            <a:off x="1777306" y="1529292"/>
            <a:ext cx="375600" cy="312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Nov Mocks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29"/>
          <p:cNvSpPr txBox="1"/>
          <p:nvPr/>
        </p:nvSpPr>
        <p:spPr>
          <a:xfrm>
            <a:off x="3827002" y="1451107"/>
            <a:ext cx="1056300" cy="543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latin typeface="Calibri"/>
                <a:ea typeface="Calibri"/>
                <a:cs typeface="Calibri"/>
                <a:sym typeface="Calibri"/>
              </a:rPr>
              <a:t>GCSE Exams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2 Papers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Paper 1 Units 1, 2 &amp; 3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latin typeface="Calibri"/>
                <a:ea typeface="Calibri"/>
                <a:cs typeface="Calibri"/>
                <a:sym typeface="Calibri"/>
              </a:rPr>
              <a:t>Paper 2 Units 4, 5, &amp; 6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2" name="Google Shape;742;p29"/>
          <p:cNvSpPr txBox="1"/>
          <p:nvPr/>
        </p:nvSpPr>
        <p:spPr>
          <a:xfrm>
            <a:off x="3508991" y="5804301"/>
            <a:ext cx="375600" cy="250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latin typeface="Calibri"/>
                <a:ea typeface="Calibri"/>
                <a:cs typeface="Calibri"/>
                <a:sym typeface="Calibri"/>
              </a:rPr>
              <a:t>Christmas Yr 9</a:t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29"/>
          <p:cNvSpPr txBox="1"/>
          <p:nvPr/>
        </p:nvSpPr>
        <p:spPr>
          <a:xfrm>
            <a:off x="4053029" y="3570503"/>
            <a:ext cx="375600" cy="250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latin typeface="Calibri"/>
                <a:ea typeface="Calibri"/>
                <a:cs typeface="Calibri"/>
                <a:sym typeface="Calibri"/>
              </a:rPr>
              <a:t>Christmas Yr 10</a:t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29"/>
          <p:cNvSpPr txBox="1"/>
          <p:nvPr/>
        </p:nvSpPr>
        <p:spPr>
          <a:xfrm>
            <a:off x="2199333" y="1556261"/>
            <a:ext cx="375600" cy="250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latin typeface="Calibri"/>
                <a:ea typeface="Calibri"/>
                <a:cs typeface="Calibri"/>
                <a:sym typeface="Calibri"/>
              </a:rPr>
              <a:t>Christmas Yr 11</a:t>
            </a:r>
            <a:endParaRPr b="1" sz="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29"/>
          <p:cNvSpPr txBox="1"/>
          <p:nvPr/>
        </p:nvSpPr>
        <p:spPr>
          <a:xfrm>
            <a:off x="780531" y="7027382"/>
            <a:ext cx="996900" cy="534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Calibri"/>
                <a:ea typeface="Calibri"/>
                <a:cs typeface="Calibri"/>
                <a:sym typeface="Calibri"/>
              </a:rPr>
              <a:t>Human resources</a:t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29"/>
          <p:cNvSpPr txBox="1"/>
          <p:nvPr/>
        </p:nvSpPr>
        <p:spPr>
          <a:xfrm>
            <a:off x="3261344" y="7027382"/>
            <a:ext cx="996900" cy="4248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Calibri"/>
                <a:ea typeface="Calibri"/>
                <a:cs typeface="Calibri"/>
                <a:sym typeface="Calibri"/>
              </a:rPr>
              <a:t>Finance</a:t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29"/>
          <p:cNvSpPr txBox="1"/>
          <p:nvPr/>
        </p:nvSpPr>
        <p:spPr>
          <a:xfrm>
            <a:off x="780531" y="8032874"/>
            <a:ext cx="996900" cy="52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Calibri"/>
                <a:ea typeface="Calibri"/>
                <a:cs typeface="Calibri"/>
                <a:sym typeface="Calibri"/>
              </a:rPr>
              <a:t>Operations</a:t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29"/>
          <p:cNvSpPr txBox="1"/>
          <p:nvPr/>
        </p:nvSpPr>
        <p:spPr>
          <a:xfrm>
            <a:off x="3261344" y="8032874"/>
            <a:ext cx="996900" cy="52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Calibri"/>
                <a:ea typeface="Calibri"/>
                <a:cs typeface="Calibri"/>
                <a:sym typeface="Calibri"/>
              </a:rPr>
              <a:t>Marketing</a:t>
            </a:r>
            <a:endParaRPr b="1"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29"/>
          <p:cNvSpPr/>
          <p:nvPr/>
        </p:nvSpPr>
        <p:spPr>
          <a:xfrm rot="-2639570">
            <a:off x="1873558" y="7133888"/>
            <a:ext cx="1436144" cy="1550074"/>
          </a:xfrm>
          <a:prstGeom prst="quadArrow">
            <a:avLst>
              <a:gd fmla="val 13134" name="adj1"/>
              <a:gd fmla="val 13691" name="adj2"/>
              <a:gd fmla="val 15059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120000" dist="1714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9"/>
          <p:cNvSpPr/>
          <p:nvPr/>
        </p:nvSpPr>
        <p:spPr>
          <a:xfrm>
            <a:off x="1957269" y="7027382"/>
            <a:ext cx="1124100" cy="3147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580000" dist="1714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29"/>
          <p:cNvSpPr/>
          <p:nvPr/>
        </p:nvSpPr>
        <p:spPr>
          <a:xfrm rot="5400000">
            <a:off x="3437236" y="7575913"/>
            <a:ext cx="645000" cy="3258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700000" dist="1714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29"/>
          <p:cNvSpPr txBox="1"/>
          <p:nvPr/>
        </p:nvSpPr>
        <p:spPr>
          <a:xfrm>
            <a:off x="1062262" y="489192"/>
            <a:ext cx="3019800" cy="74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latin typeface="Calibri"/>
                <a:ea typeface="Calibri"/>
                <a:cs typeface="Calibri"/>
                <a:sym typeface="Calibri"/>
              </a:rPr>
              <a:t>GCSE Business GCSE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latin typeface="Calibri"/>
                <a:ea typeface="Calibri"/>
                <a:cs typeface="Calibri"/>
                <a:sym typeface="Calibri"/>
              </a:rPr>
              <a:t>Curriculum Journey</a:t>
            </a:r>
            <a:endParaRPr sz="2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3" name="Google Shape;753;p29"/>
          <p:cNvSpPr/>
          <p:nvPr/>
        </p:nvSpPr>
        <p:spPr>
          <a:xfrm rot="5400000">
            <a:off x="956424" y="7616679"/>
            <a:ext cx="645000" cy="3258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700000" dist="1714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4" name="Google Shape;754;p29"/>
          <p:cNvSpPr/>
          <p:nvPr/>
        </p:nvSpPr>
        <p:spPr>
          <a:xfrm>
            <a:off x="2029525" y="8504257"/>
            <a:ext cx="1124100" cy="3147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580000" dist="1714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29"/>
          <p:cNvSpPr txBox="1"/>
          <p:nvPr/>
        </p:nvSpPr>
        <p:spPr>
          <a:xfrm>
            <a:off x="1392842" y="6743515"/>
            <a:ext cx="2397600" cy="204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3000000" dist="133350">
              <a:srgbClr val="000000">
                <a:alpha val="50000"/>
              </a:srgbClr>
            </a:outerShdw>
          </a:effectLst>
        </p:spPr>
        <p:txBody>
          <a:bodyPr anchorCtr="0" anchor="ctr" bIns="47825" lIns="47825" spcFirstLastPara="1" rIns="47825" wrap="square" tIns="478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latin typeface="Calibri"/>
                <a:ea typeface="Calibri"/>
                <a:cs typeface="Calibri"/>
                <a:sym typeface="Calibri"/>
              </a:rPr>
              <a:t>The Interdependent Nature of Business</a:t>
            </a:r>
            <a:endParaRPr sz="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" name="Google Shape;761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61" y="-49164"/>
            <a:ext cx="4465496" cy="87882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2" name="Google Shape;762;p30"/>
          <p:cNvCxnSpPr/>
          <p:nvPr/>
        </p:nvCxnSpPr>
        <p:spPr>
          <a:xfrm flipH="1">
            <a:off x="3444849" y="8185862"/>
            <a:ext cx="6600" cy="198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63" name="Google Shape;763;p30"/>
          <p:cNvSpPr txBox="1"/>
          <p:nvPr/>
        </p:nvSpPr>
        <p:spPr>
          <a:xfrm>
            <a:off x="3307547" y="8031852"/>
            <a:ext cx="420000" cy="2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 and Safety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4" name="Google Shape;764;p30"/>
          <p:cNvSpPr txBox="1"/>
          <p:nvPr/>
        </p:nvSpPr>
        <p:spPr>
          <a:xfrm>
            <a:off x="3114521" y="8809242"/>
            <a:ext cx="760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Identifying equipment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65" name="Google Shape;765;p30"/>
          <p:cNvCxnSpPr/>
          <p:nvPr/>
        </p:nvCxnSpPr>
        <p:spPr>
          <a:xfrm rot="10800000">
            <a:off x="3346146" y="8589470"/>
            <a:ext cx="0" cy="220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66" name="Google Shape;766;p30"/>
          <p:cNvSpPr txBox="1"/>
          <p:nvPr/>
        </p:nvSpPr>
        <p:spPr>
          <a:xfrm>
            <a:off x="2361885" y="8181207"/>
            <a:ext cx="649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Investigation skills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67" name="Google Shape;767;p30"/>
          <p:cNvCxnSpPr/>
          <p:nvPr/>
        </p:nvCxnSpPr>
        <p:spPr>
          <a:xfrm>
            <a:off x="2718814" y="8292945"/>
            <a:ext cx="900" cy="111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68" name="Google Shape;768;p30"/>
          <p:cNvSpPr txBox="1"/>
          <p:nvPr/>
        </p:nvSpPr>
        <p:spPr>
          <a:xfrm>
            <a:off x="2450969" y="8762755"/>
            <a:ext cx="508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Practical skills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69" name="Google Shape;769;p30"/>
          <p:cNvCxnSpPr>
            <a:stCxn id="768" idx="0"/>
          </p:cNvCxnSpPr>
          <p:nvPr/>
        </p:nvCxnSpPr>
        <p:spPr>
          <a:xfrm rot="10800000">
            <a:off x="2704469" y="8618455"/>
            <a:ext cx="900" cy="144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70" name="Google Shape;770;p30"/>
          <p:cNvSpPr txBox="1"/>
          <p:nvPr/>
        </p:nvSpPr>
        <p:spPr>
          <a:xfrm>
            <a:off x="1521759" y="8189482"/>
            <a:ext cx="635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States of matter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71" name="Google Shape;771;p30"/>
          <p:cNvCxnSpPr/>
          <p:nvPr/>
        </p:nvCxnSpPr>
        <p:spPr>
          <a:xfrm>
            <a:off x="1769969" y="8299435"/>
            <a:ext cx="900" cy="111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772" name="Google Shape;772;p30"/>
          <p:cNvCxnSpPr/>
          <p:nvPr/>
        </p:nvCxnSpPr>
        <p:spPr>
          <a:xfrm rot="10800000">
            <a:off x="1431949" y="8618444"/>
            <a:ext cx="900" cy="144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73" name="Google Shape;773;p30"/>
          <p:cNvSpPr txBox="1"/>
          <p:nvPr/>
        </p:nvSpPr>
        <p:spPr>
          <a:xfrm>
            <a:off x="1094130" y="8769282"/>
            <a:ext cx="6765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Changes of state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4" name="Google Shape;774;p30"/>
          <p:cNvSpPr txBox="1"/>
          <p:nvPr/>
        </p:nvSpPr>
        <p:spPr>
          <a:xfrm>
            <a:off x="962182" y="8118545"/>
            <a:ext cx="6603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Separating mixtures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75" name="Google Shape;775;p30"/>
          <p:cNvCxnSpPr/>
          <p:nvPr/>
        </p:nvCxnSpPr>
        <p:spPr>
          <a:xfrm flipH="1" rot="10800000">
            <a:off x="471396" y="8403205"/>
            <a:ext cx="254100" cy="31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76" name="Google Shape;776;p30"/>
          <p:cNvSpPr txBox="1"/>
          <p:nvPr/>
        </p:nvSpPr>
        <p:spPr>
          <a:xfrm>
            <a:off x="-7752" y="8249863"/>
            <a:ext cx="625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Movement of particles and diffusion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77" name="Google Shape;777;p30"/>
          <p:cNvCxnSpPr/>
          <p:nvPr/>
        </p:nvCxnSpPr>
        <p:spPr>
          <a:xfrm flipH="1">
            <a:off x="793087" y="7982514"/>
            <a:ext cx="138900" cy="30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78" name="Google Shape;778;p30"/>
          <p:cNvSpPr txBox="1"/>
          <p:nvPr/>
        </p:nvSpPr>
        <p:spPr>
          <a:xfrm>
            <a:off x="1053583" y="7666134"/>
            <a:ext cx="9177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9" name="Google Shape;779;p30"/>
          <p:cNvSpPr txBox="1"/>
          <p:nvPr/>
        </p:nvSpPr>
        <p:spPr>
          <a:xfrm>
            <a:off x="256920" y="13963370"/>
            <a:ext cx="709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80" name="Google Shape;780;p30"/>
          <p:cNvCxnSpPr/>
          <p:nvPr/>
        </p:nvCxnSpPr>
        <p:spPr>
          <a:xfrm>
            <a:off x="286765" y="7831084"/>
            <a:ext cx="264300" cy="95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81" name="Google Shape;781;p30"/>
          <p:cNvSpPr txBox="1"/>
          <p:nvPr/>
        </p:nvSpPr>
        <p:spPr>
          <a:xfrm>
            <a:off x="0" y="7544256"/>
            <a:ext cx="4506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1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Atoms, elements and compounds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2" name="Google Shape;782;p30"/>
          <p:cNvSpPr txBox="1"/>
          <p:nvPr/>
        </p:nvSpPr>
        <p:spPr>
          <a:xfrm>
            <a:off x="19201" y="7333184"/>
            <a:ext cx="6354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1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Periodic Table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83" name="Google Shape;783;p30"/>
          <p:cNvCxnSpPr/>
          <p:nvPr/>
        </p:nvCxnSpPr>
        <p:spPr>
          <a:xfrm>
            <a:off x="492877" y="7363815"/>
            <a:ext cx="189000" cy="266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84" name="Google Shape;784;p30"/>
          <p:cNvSpPr txBox="1"/>
          <p:nvPr/>
        </p:nvSpPr>
        <p:spPr>
          <a:xfrm>
            <a:off x="451188" y="7216706"/>
            <a:ext cx="738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1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Metals and Non-metals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85" name="Google Shape;785;p30"/>
          <p:cNvSpPr txBox="1"/>
          <p:nvPr/>
        </p:nvSpPr>
        <p:spPr>
          <a:xfrm>
            <a:off x="650442" y="6961372"/>
            <a:ext cx="788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Physical and chemical properties of a metal and non metal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86" name="Google Shape;786;p30"/>
          <p:cNvCxnSpPr/>
          <p:nvPr/>
        </p:nvCxnSpPr>
        <p:spPr>
          <a:xfrm flipH="1">
            <a:off x="1761154" y="7219947"/>
            <a:ext cx="600" cy="153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787" name="Google Shape;787;p30"/>
          <p:cNvCxnSpPr/>
          <p:nvPr/>
        </p:nvCxnSpPr>
        <p:spPr>
          <a:xfrm>
            <a:off x="3007046" y="7132960"/>
            <a:ext cx="12600" cy="168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788" name="Google Shape;788;p30"/>
          <p:cNvCxnSpPr/>
          <p:nvPr/>
        </p:nvCxnSpPr>
        <p:spPr>
          <a:xfrm flipH="1" rot="10800000">
            <a:off x="1431294" y="7502256"/>
            <a:ext cx="2100" cy="11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89" name="Google Shape;789;p30"/>
          <p:cNvSpPr txBox="1"/>
          <p:nvPr/>
        </p:nvSpPr>
        <p:spPr>
          <a:xfrm>
            <a:off x="1207052" y="7644068"/>
            <a:ext cx="4506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Properties of 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0" name="Google Shape;790;p30"/>
          <p:cNvSpPr txBox="1"/>
          <p:nvPr/>
        </p:nvSpPr>
        <p:spPr>
          <a:xfrm>
            <a:off x="1505294" y="7033291"/>
            <a:ext cx="7608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Reactivity of metals with oxygen and water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91" name="Google Shape;791;p30"/>
          <p:cNvCxnSpPr>
            <a:stCxn id="792" idx="0"/>
          </p:cNvCxnSpPr>
          <p:nvPr/>
        </p:nvCxnSpPr>
        <p:spPr>
          <a:xfrm rot="10800000">
            <a:off x="1846825" y="7515332"/>
            <a:ext cx="63300" cy="197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92" name="Google Shape;792;p30"/>
          <p:cNvSpPr txBox="1"/>
          <p:nvPr/>
        </p:nvSpPr>
        <p:spPr>
          <a:xfrm>
            <a:off x="1585225" y="7712432"/>
            <a:ext cx="6498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Group 1, Group 7 on The Periodic Table.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93" name="Google Shape;793;p30"/>
          <p:cNvSpPr txBox="1"/>
          <p:nvPr/>
        </p:nvSpPr>
        <p:spPr>
          <a:xfrm>
            <a:off x="2361330" y="7069346"/>
            <a:ext cx="550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Chemical &amp; Physical Changes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30"/>
          <p:cNvSpPr txBox="1"/>
          <p:nvPr/>
        </p:nvSpPr>
        <p:spPr>
          <a:xfrm>
            <a:off x="2414106" y="7616479"/>
            <a:ext cx="450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Signs of Chemical Changes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95" name="Google Shape;795;p30"/>
          <p:cNvCxnSpPr/>
          <p:nvPr/>
        </p:nvCxnSpPr>
        <p:spPr>
          <a:xfrm flipH="1">
            <a:off x="2536059" y="7234018"/>
            <a:ext cx="4500" cy="116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796" name="Google Shape;796;p30"/>
          <p:cNvCxnSpPr/>
          <p:nvPr/>
        </p:nvCxnSpPr>
        <p:spPr>
          <a:xfrm flipH="1" rot="10800000">
            <a:off x="2624267" y="7554095"/>
            <a:ext cx="23100" cy="99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797" name="Google Shape;797;p30"/>
          <p:cNvSpPr txBox="1"/>
          <p:nvPr/>
        </p:nvSpPr>
        <p:spPr>
          <a:xfrm>
            <a:off x="2782472" y="7710047"/>
            <a:ext cx="4506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Conservation of mass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798" name="Google Shape;798;p30"/>
          <p:cNvCxnSpPr/>
          <p:nvPr/>
        </p:nvCxnSpPr>
        <p:spPr>
          <a:xfrm flipH="1">
            <a:off x="8044751" y="12591664"/>
            <a:ext cx="86700" cy="351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799" name="Google Shape;799;p30"/>
          <p:cNvCxnSpPr/>
          <p:nvPr/>
        </p:nvCxnSpPr>
        <p:spPr>
          <a:xfrm rot="10800000">
            <a:off x="2904987" y="7550621"/>
            <a:ext cx="7800" cy="211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00" name="Google Shape;800;p30"/>
          <p:cNvSpPr/>
          <p:nvPr/>
        </p:nvSpPr>
        <p:spPr>
          <a:xfrm>
            <a:off x="2854236" y="6958788"/>
            <a:ext cx="356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Reactants &amp; Products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01" name="Google Shape;801;p30"/>
          <p:cNvCxnSpPr/>
          <p:nvPr/>
        </p:nvCxnSpPr>
        <p:spPr>
          <a:xfrm rot="10800000">
            <a:off x="3307750" y="7491646"/>
            <a:ext cx="0" cy="199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02" name="Google Shape;802;p30"/>
          <p:cNvSpPr txBox="1"/>
          <p:nvPr/>
        </p:nvSpPr>
        <p:spPr>
          <a:xfrm>
            <a:off x="3170419" y="7689072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Chemical formulae &amp; equations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3" name="Google Shape;803;p30"/>
          <p:cNvSpPr txBox="1"/>
          <p:nvPr/>
        </p:nvSpPr>
        <p:spPr>
          <a:xfrm>
            <a:off x="4508618" y="7350515"/>
            <a:ext cx="571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Acids &amp; Alkalis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04" name="Google Shape;804;p30"/>
          <p:cNvCxnSpPr/>
          <p:nvPr/>
        </p:nvCxnSpPr>
        <p:spPr>
          <a:xfrm rot="10800000">
            <a:off x="4278645" y="7228091"/>
            <a:ext cx="267300" cy="115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05" name="Google Shape;805;p30"/>
          <p:cNvCxnSpPr/>
          <p:nvPr/>
        </p:nvCxnSpPr>
        <p:spPr>
          <a:xfrm rot="10800000">
            <a:off x="3932606" y="7487380"/>
            <a:ext cx="212400" cy="254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06" name="Google Shape;806;p30"/>
          <p:cNvSpPr txBox="1"/>
          <p:nvPr/>
        </p:nvSpPr>
        <p:spPr>
          <a:xfrm>
            <a:off x="4044469" y="7794999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Testing for common gases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7" name="Google Shape;807;p30"/>
          <p:cNvSpPr txBox="1"/>
          <p:nvPr/>
        </p:nvSpPr>
        <p:spPr>
          <a:xfrm>
            <a:off x="4573075" y="6798216"/>
            <a:ext cx="571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Common Acids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8" name="Google Shape;808;p30"/>
          <p:cNvSpPr txBox="1"/>
          <p:nvPr/>
        </p:nvSpPr>
        <p:spPr>
          <a:xfrm>
            <a:off x="3606232" y="6959655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Exothermic &amp; Endothermic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09" name="Google Shape;809;p30"/>
          <p:cNvSpPr txBox="1"/>
          <p:nvPr/>
        </p:nvSpPr>
        <p:spPr>
          <a:xfrm>
            <a:off x="2414768" y="11779104"/>
            <a:ext cx="1248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10" name="Google Shape;810;p30"/>
          <p:cNvCxnSpPr/>
          <p:nvPr/>
        </p:nvCxnSpPr>
        <p:spPr>
          <a:xfrm flipH="1" rot="10800000">
            <a:off x="552080" y="12981350"/>
            <a:ext cx="53700" cy="1998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11" name="Google Shape;811;p30"/>
          <p:cNvSpPr txBox="1"/>
          <p:nvPr/>
        </p:nvSpPr>
        <p:spPr>
          <a:xfrm>
            <a:off x="3766472" y="5945587"/>
            <a:ext cx="571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Layers of the Earth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12" name="Google Shape;812;p30"/>
          <p:cNvCxnSpPr/>
          <p:nvPr/>
        </p:nvCxnSpPr>
        <p:spPr>
          <a:xfrm flipH="1">
            <a:off x="3727671" y="6119659"/>
            <a:ext cx="163800" cy="186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13" name="Google Shape;813;p30"/>
          <p:cNvCxnSpPr/>
          <p:nvPr/>
        </p:nvCxnSpPr>
        <p:spPr>
          <a:xfrm flipH="1">
            <a:off x="2924563" y="6106415"/>
            <a:ext cx="49500" cy="17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14" name="Google Shape;814;p30"/>
          <p:cNvSpPr txBox="1"/>
          <p:nvPr/>
        </p:nvSpPr>
        <p:spPr>
          <a:xfrm>
            <a:off x="2938686" y="6019912"/>
            <a:ext cx="571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Types of Rock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15" name="Google Shape;815;p30"/>
          <p:cNvCxnSpPr/>
          <p:nvPr/>
        </p:nvCxnSpPr>
        <p:spPr>
          <a:xfrm flipH="1">
            <a:off x="2671126" y="6125352"/>
            <a:ext cx="58800" cy="170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16" name="Google Shape;816;p30"/>
          <p:cNvSpPr txBox="1"/>
          <p:nvPr/>
        </p:nvSpPr>
        <p:spPr>
          <a:xfrm>
            <a:off x="2493342" y="6030973"/>
            <a:ext cx="427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Carbon Cycle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17" name="Google Shape;817;p30"/>
          <p:cNvSpPr txBox="1"/>
          <p:nvPr/>
        </p:nvSpPr>
        <p:spPr>
          <a:xfrm>
            <a:off x="1854800" y="5873785"/>
            <a:ext cx="571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Warming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8" name="Google Shape;818;p30"/>
          <p:cNvCxnSpPr/>
          <p:nvPr/>
        </p:nvCxnSpPr>
        <p:spPr>
          <a:xfrm rot="10800000">
            <a:off x="2565556" y="6469276"/>
            <a:ext cx="5400" cy="72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19" name="Google Shape;819;p30"/>
          <p:cNvSpPr txBox="1"/>
          <p:nvPr/>
        </p:nvSpPr>
        <p:spPr>
          <a:xfrm>
            <a:off x="2412964" y="6540962"/>
            <a:ext cx="4506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Polymers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20" name="Google Shape;820;p30"/>
          <p:cNvSpPr txBox="1"/>
          <p:nvPr/>
        </p:nvSpPr>
        <p:spPr>
          <a:xfrm>
            <a:off x="2873874" y="6581960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Formation of Sedimentary Rocks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21" name="Google Shape;821;p30"/>
          <p:cNvCxnSpPr/>
          <p:nvPr/>
        </p:nvCxnSpPr>
        <p:spPr>
          <a:xfrm>
            <a:off x="2915140" y="5093738"/>
            <a:ext cx="900" cy="489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22" name="Google Shape;822;p30"/>
          <p:cNvCxnSpPr/>
          <p:nvPr/>
        </p:nvCxnSpPr>
        <p:spPr>
          <a:xfrm flipH="1" rot="10800000">
            <a:off x="842372" y="6393573"/>
            <a:ext cx="80100" cy="230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23" name="Google Shape;823;p30"/>
          <p:cNvSpPr txBox="1"/>
          <p:nvPr/>
        </p:nvSpPr>
        <p:spPr>
          <a:xfrm>
            <a:off x="703156" y="6596826"/>
            <a:ext cx="4506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Atoms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24" name="Google Shape;824;p30"/>
          <p:cNvCxnSpPr/>
          <p:nvPr/>
        </p:nvCxnSpPr>
        <p:spPr>
          <a:xfrm flipH="1">
            <a:off x="967911" y="6067498"/>
            <a:ext cx="126000" cy="24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25" name="Google Shape;825;p30"/>
          <p:cNvSpPr txBox="1"/>
          <p:nvPr/>
        </p:nvSpPr>
        <p:spPr>
          <a:xfrm>
            <a:off x="1058479" y="5972219"/>
            <a:ext cx="329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History of atom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26" name="Google Shape;826;p30"/>
          <p:cNvSpPr txBox="1"/>
          <p:nvPr/>
        </p:nvSpPr>
        <p:spPr>
          <a:xfrm>
            <a:off x="34973" y="6459168"/>
            <a:ext cx="4506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Structure of atom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27" name="Google Shape;827;p30"/>
          <p:cNvCxnSpPr/>
          <p:nvPr/>
        </p:nvCxnSpPr>
        <p:spPr>
          <a:xfrm flipH="1" rot="10800000">
            <a:off x="421186" y="6276816"/>
            <a:ext cx="319800" cy="191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28" name="Google Shape;828;p30"/>
          <p:cNvCxnSpPr/>
          <p:nvPr/>
        </p:nvCxnSpPr>
        <p:spPr>
          <a:xfrm flipH="1" rot="10800000">
            <a:off x="434628" y="6104044"/>
            <a:ext cx="156900" cy="26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29" name="Google Shape;829;p30"/>
          <p:cNvSpPr txBox="1"/>
          <p:nvPr/>
        </p:nvSpPr>
        <p:spPr>
          <a:xfrm>
            <a:off x="0" y="5980336"/>
            <a:ext cx="4794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Ions &amp; isotopes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30" name="Google Shape;830;p30"/>
          <p:cNvCxnSpPr/>
          <p:nvPr/>
        </p:nvCxnSpPr>
        <p:spPr>
          <a:xfrm>
            <a:off x="473834" y="5452717"/>
            <a:ext cx="156000" cy="117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31" name="Google Shape;831;p30"/>
          <p:cNvSpPr txBox="1"/>
          <p:nvPr/>
        </p:nvSpPr>
        <p:spPr>
          <a:xfrm>
            <a:off x="881235" y="5711278"/>
            <a:ext cx="590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Separating mixtures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32" name="Google Shape;832;p30"/>
          <p:cNvCxnSpPr/>
          <p:nvPr/>
        </p:nvCxnSpPr>
        <p:spPr>
          <a:xfrm flipH="1" rot="10800000">
            <a:off x="416705" y="5751033"/>
            <a:ext cx="112500" cy="3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33" name="Google Shape;833;p30"/>
          <p:cNvSpPr txBox="1"/>
          <p:nvPr/>
        </p:nvSpPr>
        <p:spPr>
          <a:xfrm>
            <a:off x="75193" y="5704692"/>
            <a:ext cx="3360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Electronic structures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34" name="Google Shape;834;p30"/>
          <p:cNvCxnSpPr/>
          <p:nvPr/>
        </p:nvCxnSpPr>
        <p:spPr>
          <a:xfrm>
            <a:off x="1120175" y="5083715"/>
            <a:ext cx="39000" cy="158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35" name="Google Shape;835;p30"/>
          <p:cNvSpPr txBox="1"/>
          <p:nvPr/>
        </p:nvSpPr>
        <p:spPr>
          <a:xfrm>
            <a:off x="432991" y="5070770"/>
            <a:ext cx="590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Group 1 &amp; 7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36" name="Google Shape;836;p30"/>
          <p:cNvSpPr txBox="1"/>
          <p:nvPr/>
        </p:nvSpPr>
        <p:spPr>
          <a:xfrm>
            <a:off x="1121475" y="5591642"/>
            <a:ext cx="590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Transition 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37" name="Google Shape;837;p30"/>
          <p:cNvCxnSpPr/>
          <p:nvPr/>
        </p:nvCxnSpPr>
        <p:spPr>
          <a:xfrm flipH="1" rot="10800000">
            <a:off x="1265564" y="5439540"/>
            <a:ext cx="88800" cy="144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38" name="Google Shape;838;p30"/>
          <p:cNvCxnSpPr/>
          <p:nvPr/>
        </p:nvCxnSpPr>
        <p:spPr>
          <a:xfrm>
            <a:off x="663144" y="5243798"/>
            <a:ext cx="148800" cy="107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39" name="Google Shape;839;p30"/>
          <p:cNvCxnSpPr/>
          <p:nvPr/>
        </p:nvCxnSpPr>
        <p:spPr>
          <a:xfrm>
            <a:off x="1592189" y="5104641"/>
            <a:ext cx="237600" cy="25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40" name="Google Shape;840;p30"/>
          <p:cNvSpPr txBox="1"/>
          <p:nvPr/>
        </p:nvSpPr>
        <p:spPr>
          <a:xfrm>
            <a:off x="1258895" y="4996380"/>
            <a:ext cx="590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Ionic bonding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41" name="Google Shape;841;p30"/>
          <p:cNvCxnSpPr/>
          <p:nvPr/>
        </p:nvCxnSpPr>
        <p:spPr>
          <a:xfrm rot="10800000">
            <a:off x="1758875" y="5433673"/>
            <a:ext cx="5100" cy="142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42" name="Google Shape;842;p30"/>
          <p:cNvSpPr txBox="1"/>
          <p:nvPr/>
        </p:nvSpPr>
        <p:spPr>
          <a:xfrm>
            <a:off x="1569094" y="5531357"/>
            <a:ext cx="4176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Covalent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43" name="Google Shape;843;p30"/>
          <p:cNvCxnSpPr/>
          <p:nvPr/>
        </p:nvCxnSpPr>
        <p:spPr>
          <a:xfrm flipH="1">
            <a:off x="2084852" y="5004792"/>
            <a:ext cx="22500" cy="153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44" name="Google Shape;844;p30"/>
          <p:cNvSpPr txBox="1"/>
          <p:nvPr/>
        </p:nvSpPr>
        <p:spPr>
          <a:xfrm>
            <a:off x="1790730" y="4870297"/>
            <a:ext cx="590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Ionic structures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45" name="Google Shape;845;p30"/>
          <p:cNvCxnSpPr/>
          <p:nvPr/>
        </p:nvCxnSpPr>
        <p:spPr>
          <a:xfrm flipH="1">
            <a:off x="2508984" y="5060651"/>
            <a:ext cx="4500" cy="138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46" name="Google Shape;846;p30"/>
          <p:cNvSpPr txBox="1"/>
          <p:nvPr/>
        </p:nvSpPr>
        <p:spPr>
          <a:xfrm>
            <a:off x="2276628" y="4996058"/>
            <a:ext cx="490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Nanoparticles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47" name="Google Shape;847;p30"/>
          <p:cNvCxnSpPr/>
          <p:nvPr/>
        </p:nvCxnSpPr>
        <p:spPr>
          <a:xfrm rot="10800000">
            <a:off x="2617495" y="5405928"/>
            <a:ext cx="6300" cy="269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48" name="Google Shape;848;p30"/>
          <p:cNvCxnSpPr/>
          <p:nvPr/>
        </p:nvCxnSpPr>
        <p:spPr>
          <a:xfrm>
            <a:off x="1579004" y="3929585"/>
            <a:ext cx="15900" cy="184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49" name="Google Shape;849;p30"/>
          <p:cNvCxnSpPr/>
          <p:nvPr/>
        </p:nvCxnSpPr>
        <p:spPr>
          <a:xfrm rot="10800000">
            <a:off x="1324161" y="4341275"/>
            <a:ext cx="78300" cy="166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0" name="Google Shape;850;p30"/>
          <p:cNvSpPr txBox="1"/>
          <p:nvPr/>
        </p:nvSpPr>
        <p:spPr>
          <a:xfrm>
            <a:off x="1052775" y="4569838"/>
            <a:ext cx="442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Energy graphs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51" name="Google Shape;851;p30"/>
          <p:cNvSpPr txBox="1"/>
          <p:nvPr/>
        </p:nvSpPr>
        <p:spPr>
          <a:xfrm>
            <a:off x="1447889" y="3673698"/>
            <a:ext cx="417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Exothermic and endothermic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2" name="Google Shape;852;p30"/>
          <p:cNvCxnSpPr/>
          <p:nvPr/>
        </p:nvCxnSpPr>
        <p:spPr>
          <a:xfrm flipH="1">
            <a:off x="990921" y="3807472"/>
            <a:ext cx="51600" cy="23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3" name="Google Shape;853;p30"/>
          <p:cNvSpPr txBox="1"/>
          <p:nvPr/>
        </p:nvSpPr>
        <p:spPr>
          <a:xfrm>
            <a:off x="834603" y="3683750"/>
            <a:ext cx="5826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Fuel cells &amp; batteries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4" name="Google Shape;854;p30"/>
          <p:cNvCxnSpPr/>
          <p:nvPr/>
        </p:nvCxnSpPr>
        <p:spPr>
          <a:xfrm flipH="1" rot="10800000">
            <a:off x="539394" y="4104659"/>
            <a:ext cx="129900" cy="125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5" name="Google Shape;855;p30"/>
          <p:cNvSpPr txBox="1"/>
          <p:nvPr/>
        </p:nvSpPr>
        <p:spPr>
          <a:xfrm>
            <a:off x="217046" y="4227666"/>
            <a:ext cx="446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Bond energy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6" name="Google Shape;856;p30"/>
          <p:cNvCxnSpPr/>
          <p:nvPr/>
        </p:nvCxnSpPr>
        <p:spPr>
          <a:xfrm flipH="1" rot="10800000">
            <a:off x="3846332" y="4291972"/>
            <a:ext cx="78000" cy="249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7" name="Google Shape;857;p30"/>
          <p:cNvSpPr txBox="1"/>
          <p:nvPr/>
        </p:nvSpPr>
        <p:spPr>
          <a:xfrm>
            <a:off x="4613790" y="4329099"/>
            <a:ext cx="488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reactivity series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58" name="Google Shape;858;p30"/>
          <p:cNvCxnSpPr/>
          <p:nvPr/>
        </p:nvCxnSpPr>
        <p:spPr>
          <a:xfrm flipH="1">
            <a:off x="4159010" y="4227542"/>
            <a:ext cx="230400" cy="133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59" name="Google Shape;859;p30"/>
          <p:cNvSpPr txBox="1"/>
          <p:nvPr/>
        </p:nvSpPr>
        <p:spPr>
          <a:xfrm>
            <a:off x="4389410" y="4141040"/>
            <a:ext cx="488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Oxidation and Reduction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0" name="Google Shape;860;p30"/>
          <p:cNvSpPr txBox="1"/>
          <p:nvPr/>
        </p:nvSpPr>
        <p:spPr>
          <a:xfrm>
            <a:off x="3651825" y="4531776"/>
            <a:ext cx="488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Extraction of 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61" name="Google Shape;861;p30"/>
          <p:cNvCxnSpPr>
            <a:stCxn id="857" idx="1"/>
          </p:cNvCxnSpPr>
          <p:nvPr/>
        </p:nvCxnSpPr>
        <p:spPr>
          <a:xfrm flipH="1">
            <a:off x="4320090" y="4414749"/>
            <a:ext cx="293700" cy="86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62" name="Google Shape;862;p30"/>
          <p:cNvCxnSpPr>
            <a:endCxn id="853" idx="1"/>
          </p:cNvCxnSpPr>
          <p:nvPr/>
        </p:nvCxnSpPr>
        <p:spPr>
          <a:xfrm>
            <a:off x="410703" y="3711050"/>
            <a:ext cx="423900" cy="27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63" name="Google Shape;863;p30"/>
          <p:cNvCxnSpPr/>
          <p:nvPr/>
        </p:nvCxnSpPr>
        <p:spPr>
          <a:xfrm flipH="1">
            <a:off x="1058597" y="8223264"/>
            <a:ext cx="21900" cy="141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64" name="Google Shape;864;p30"/>
          <p:cNvCxnSpPr/>
          <p:nvPr/>
        </p:nvCxnSpPr>
        <p:spPr>
          <a:xfrm flipH="1">
            <a:off x="484066" y="7822593"/>
            <a:ext cx="412200" cy="172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65" name="Google Shape;865;p30"/>
          <p:cNvCxnSpPr>
            <a:endCxn id="866" idx="1"/>
          </p:cNvCxnSpPr>
          <p:nvPr/>
        </p:nvCxnSpPr>
        <p:spPr>
          <a:xfrm>
            <a:off x="730113" y="7362268"/>
            <a:ext cx="66600" cy="97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67" name="Google Shape;867;p30"/>
          <p:cNvCxnSpPr/>
          <p:nvPr/>
        </p:nvCxnSpPr>
        <p:spPr>
          <a:xfrm>
            <a:off x="1088975" y="7091482"/>
            <a:ext cx="12300" cy="257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68" name="Google Shape;868;p30"/>
          <p:cNvCxnSpPr/>
          <p:nvPr/>
        </p:nvCxnSpPr>
        <p:spPr>
          <a:xfrm flipH="1">
            <a:off x="3987402" y="6399673"/>
            <a:ext cx="294600" cy="249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69" name="Google Shape;869;p30"/>
          <p:cNvSpPr txBox="1"/>
          <p:nvPr/>
        </p:nvSpPr>
        <p:spPr>
          <a:xfrm>
            <a:off x="2022261" y="6578304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Metal Ores &amp; extraction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0" name="Google Shape;870;p30"/>
          <p:cNvCxnSpPr/>
          <p:nvPr/>
        </p:nvCxnSpPr>
        <p:spPr>
          <a:xfrm rot="10800000">
            <a:off x="2078244" y="6485876"/>
            <a:ext cx="22200" cy="114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71" name="Google Shape;871;p30"/>
          <p:cNvCxnSpPr/>
          <p:nvPr/>
        </p:nvCxnSpPr>
        <p:spPr>
          <a:xfrm>
            <a:off x="1478776" y="5119899"/>
            <a:ext cx="900" cy="42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872" name="Google Shape;872;p30"/>
          <p:cNvSpPr/>
          <p:nvPr/>
        </p:nvSpPr>
        <p:spPr>
          <a:xfrm>
            <a:off x="4124729" y="8147660"/>
            <a:ext cx="863100" cy="6846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73" name="Google Shape;873;p30"/>
          <p:cNvCxnSpPr/>
          <p:nvPr/>
        </p:nvCxnSpPr>
        <p:spPr>
          <a:xfrm flipH="1">
            <a:off x="2123776" y="5968010"/>
            <a:ext cx="33300" cy="292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74" name="Google Shape;874;p30"/>
          <p:cNvSpPr txBox="1"/>
          <p:nvPr/>
        </p:nvSpPr>
        <p:spPr>
          <a:xfrm>
            <a:off x="3828775" y="8286132"/>
            <a:ext cx="326700" cy="30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30"/>
          <p:cNvSpPr txBox="1"/>
          <p:nvPr/>
        </p:nvSpPr>
        <p:spPr>
          <a:xfrm>
            <a:off x="2371621" y="5684382"/>
            <a:ext cx="493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Covalent structures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6" name="Google Shape;876;p30"/>
          <p:cNvCxnSpPr/>
          <p:nvPr/>
        </p:nvCxnSpPr>
        <p:spPr>
          <a:xfrm flipH="1">
            <a:off x="1908155" y="3989094"/>
            <a:ext cx="600" cy="478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77" name="Google Shape;877;p30"/>
          <p:cNvCxnSpPr/>
          <p:nvPr/>
        </p:nvCxnSpPr>
        <p:spPr>
          <a:xfrm rot="10800000">
            <a:off x="3555574" y="4341655"/>
            <a:ext cx="13500" cy="1623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78" name="Google Shape;878;p30"/>
          <p:cNvSpPr txBox="1"/>
          <p:nvPr/>
        </p:nvSpPr>
        <p:spPr>
          <a:xfrm>
            <a:off x="3791724" y="3679308"/>
            <a:ext cx="442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Neutralisation of acids and salt production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79" name="Google Shape;879;p30"/>
          <p:cNvSpPr txBox="1"/>
          <p:nvPr/>
        </p:nvSpPr>
        <p:spPr>
          <a:xfrm>
            <a:off x="3324150" y="4528088"/>
            <a:ext cx="4527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Reactions of acids with 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80" name="Google Shape;880;p30"/>
          <p:cNvCxnSpPr/>
          <p:nvPr/>
        </p:nvCxnSpPr>
        <p:spPr>
          <a:xfrm>
            <a:off x="2774350" y="3970497"/>
            <a:ext cx="39300" cy="214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81" name="Google Shape;881;p30"/>
          <p:cNvSpPr txBox="1"/>
          <p:nvPr/>
        </p:nvSpPr>
        <p:spPr>
          <a:xfrm>
            <a:off x="2755802" y="3790940"/>
            <a:ext cx="4176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Strong and weak acids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2" name="Google Shape;882;p30"/>
          <p:cNvSpPr txBox="1"/>
          <p:nvPr/>
        </p:nvSpPr>
        <p:spPr>
          <a:xfrm>
            <a:off x="3085772" y="3646256"/>
            <a:ext cx="406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pH scale and neutralisation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83" name="Google Shape;883;p30"/>
          <p:cNvCxnSpPr>
            <a:endCxn id="884" idx="0"/>
          </p:cNvCxnSpPr>
          <p:nvPr/>
        </p:nvCxnSpPr>
        <p:spPr>
          <a:xfrm flipH="1">
            <a:off x="3096637" y="3933856"/>
            <a:ext cx="48600" cy="231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85" name="Google Shape;885;p30"/>
          <p:cNvCxnSpPr/>
          <p:nvPr/>
        </p:nvCxnSpPr>
        <p:spPr>
          <a:xfrm flipH="1">
            <a:off x="3524338" y="3906600"/>
            <a:ext cx="428700" cy="282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86" name="Google Shape;886;p30"/>
          <p:cNvCxnSpPr/>
          <p:nvPr/>
        </p:nvCxnSpPr>
        <p:spPr>
          <a:xfrm>
            <a:off x="2085762" y="3982322"/>
            <a:ext cx="100800" cy="204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87" name="Google Shape;887;p30"/>
          <p:cNvSpPr txBox="1"/>
          <p:nvPr/>
        </p:nvSpPr>
        <p:spPr>
          <a:xfrm>
            <a:off x="2145095" y="3808498"/>
            <a:ext cx="4770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Electrolysis of solutions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8" name="Google Shape;888;p30"/>
          <p:cNvSpPr txBox="1"/>
          <p:nvPr/>
        </p:nvSpPr>
        <p:spPr>
          <a:xfrm>
            <a:off x="2388320" y="4499209"/>
            <a:ext cx="3888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Electrolysis of liquids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89" name="Google Shape;889;p30"/>
          <p:cNvCxnSpPr/>
          <p:nvPr/>
        </p:nvCxnSpPr>
        <p:spPr>
          <a:xfrm flipH="1" rot="10800000">
            <a:off x="2537945" y="4329636"/>
            <a:ext cx="107400" cy="129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890" name="Google Shape;890;p30"/>
          <p:cNvCxnSpPr/>
          <p:nvPr/>
        </p:nvCxnSpPr>
        <p:spPr>
          <a:xfrm flipH="1" rot="10800000">
            <a:off x="2063291" y="4264026"/>
            <a:ext cx="6900" cy="249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91" name="Google Shape;891;p30"/>
          <p:cNvSpPr txBox="1"/>
          <p:nvPr/>
        </p:nvSpPr>
        <p:spPr>
          <a:xfrm>
            <a:off x="2035367" y="4541879"/>
            <a:ext cx="5031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Electrolysis to extract metals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2" name="Google Shape;892;p30"/>
          <p:cNvCxnSpPr/>
          <p:nvPr/>
        </p:nvCxnSpPr>
        <p:spPr>
          <a:xfrm flipH="1">
            <a:off x="1935612" y="2984150"/>
            <a:ext cx="900" cy="449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93" name="Google Shape;893;p30"/>
          <p:cNvCxnSpPr/>
          <p:nvPr/>
        </p:nvCxnSpPr>
        <p:spPr>
          <a:xfrm flipH="1" rot="10800000">
            <a:off x="2591001" y="3275650"/>
            <a:ext cx="300" cy="175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94" name="Google Shape;894;p30"/>
          <p:cNvSpPr txBox="1"/>
          <p:nvPr/>
        </p:nvSpPr>
        <p:spPr>
          <a:xfrm>
            <a:off x="2411793" y="3462890"/>
            <a:ext cx="625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Gases in the Atmosphere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95" name="Google Shape;895;p30"/>
          <p:cNvCxnSpPr/>
          <p:nvPr/>
        </p:nvCxnSpPr>
        <p:spPr>
          <a:xfrm>
            <a:off x="2064695" y="2951791"/>
            <a:ext cx="72600" cy="109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96" name="Google Shape;896;p30"/>
          <p:cNvSpPr txBox="1"/>
          <p:nvPr/>
        </p:nvSpPr>
        <p:spPr>
          <a:xfrm>
            <a:off x="1861941" y="2770580"/>
            <a:ext cx="6603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Earth’s Early Atmosphere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7" name="Google Shape;897;p30"/>
          <p:cNvCxnSpPr/>
          <p:nvPr/>
        </p:nvCxnSpPr>
        <p:spPr>
          <a:xfrm>
            <a:off x="2903653" y="2939902"/>
            <a:ext cx="10200" cy="131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898" name="Google Shape;898;p30"/>
          <p:cNvSpPr txBox="1"/>
          <p:nvPr/>
        </p:nvSpPr>
        <p:spPr>
          <a:xfrm>
            <a:off x="2754401" y="2825127"/>
            <a:ext cx="6603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Greenhouse gases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899" name="Google Shape;899;p30"/>
          <p:cNvCxnSpPr/>
          <p:nvPr/>
        </p:nvCxnSpPr>
        <p:spPr>
          <a:xfrm flipH="1" rot="10800000">
            <a:off x="2942209" y="5408956"/>
            <a:ext cx="61500" cy="137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00" name="Google Shape;900;p30"/>
          <p:cNvCxnSpPr/>
          <p:nvPr/>
        </p:nvCxnSpPr>
        <p:spPr>
          <a:xfrm>
            <a:off x="2913735" y="5013408"/>
            <a:ext cx="48000" cy="1707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01" name="Google Shape;901;p30"/>
          <p:cNvSpPr txBox="1"/>
          <p:nvPr/>
        </p:nvSpPr>
        <p:spPr>
          <a:xfrm>
            <a:off x="81233" y="3331081"/>
            <a:ext cx="490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Relative formula mass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2" name="Google Shape;902;p30"/>
          <p:cNvSpPr/>
          <p:nvPr/>
        </p:nvSpPr>
        <p:spPr>
          <a:xfrm>
            <a:off x="-1949" y="3509184"/>
            <a:ext cx="524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Chemical measurements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3" name="Google Shape;903;p30"/>
          <p:cNvCxnSpPr/>
          <p:nvPr/>
        </p:nvCxnSpPr>
        <p:spPr>
          <a:xfrm rot="10800000">
            <a:off x="3761387" y="5383764"/>
            <a:ext cx="3600" cy="166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04" name="Google Shape;904;p30"/>
          <p:cNvSpPr txBox="1"/>
          <p:nvPr/>
        </p:nvSpPr>
        <p:spPr>
          <a:xfrm>
            <a:off x="1300492" y="2866007"/>
            <a:ext cx="4527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Moles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5" name="Google Shape;905;p30"/>
          <p:cNvSpPr txBox="1"/>
          <p:nvPr/>
        </p:nvSpPr>
        <p:spPr>
          <a:xfrm>
            <a:off x="956425" y="3377685"/>
            <a:ext cx="512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Amount of substances and masses of reactants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06" name="Google Shape;906;p30"/>
          <p:cNvCxnSpPr/>
          <p:nvPr/>
        </p:nvCxnSpPr>
        <p:spPr>
          <a:xfrm flipH="1">
            <a:off x="3286839" y="5052347"/>
            <a:ext cx="20100" cy="159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07" name="Google Shape;907;p30"/>
          <p:cNvCxnSpPr/>
          <p:nvPr/>
        </p:nvCxnSpPr>
        <p:spPr>
          <a:xfrm flipH="1">
            <a:off x="3824807" y="1927485"/>
            <a:ext cx="92100" cy="3960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08" name="Google Shape;908;p30"/>
          <p:cNvCxnSpPr/>
          <p:nvPr/>
        </p:nvCxnSpPr>
        <p:spPr>
          <a:xfrm>
            <a:off x="3634534" y="1815356"/>
            <a:ext cx="35400" cy="2289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09" name="Google Shape;909;p30"/>
          <p:cNvSpPr txBox="1"/>
          <p:nvPr/>
        </p:nvSpPr>
        <p:spPr>
          <a:xfrm>
            <a:off x="2051518" y="2442269"/>
            <a:ext cx="4080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Instrumental analysis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0" name="Google Shape;910;p30"/>
          <p:cNvSpPr txBox="1"/>
          <p:nvPr/>
        </p:nvSpPr>
        <p:spPr>
          <a:xfrm>
            <a:off x="3511370" y="1587643"/>
            <a:ext cx="422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Pure substances and formulations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1" name="Google Shape;911;p30"/>
          <p:cNvSpPr txBox="1"/>
          <p:nvPr/>
        </p:nvSpPr>
        <p:spPr>
          <a:xfrm>
            <a:off x="3086343" y="2475749"/>
            <a:ext cx="523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Gas Tests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12" name="Google Shape;912;p30"/>
          <p:cNvCxnSpPr/>
          <p:nvPr/>
        </p:nvCxnSpPr>
        <p:spPr>
          <a:xfrm flipH="1" rot="10800000">
            <a:off x="3343520" y="2218775"/>
            <a:ext cx="24000" cy="199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13" name="Google Shape;913;p30"/>
          <p:cNvSpPr txBox="1"/>
          <p:nvPr/>
        </p:nvSpPr>
        <p:spPr>
          <a:xfrm>
            <a:off x="3074872" y="1708623"/>
            <a:ext cx="54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Flame tests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4" name="Google Shape;914;p30"/>
          <p:cNvSpPr txBox="1"/>
          <p:nvPr/>
        </p:nvSpPr>
        <p:spPr>
          <a:xfrm>
            <a:off x="2332540" y="1662707"/>
            <a:ext cx="6195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Testing for ions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15" name="Google Shape;915;p30"/>
          <p:cNvCxnSpPr/>
          <p:nvPr/>
        </p:nvCxnSpPr>
        <p:spPr>
          <a:xfrm flipH="1">
            <a:off x="2438504" y="1796066"/>
            <a:ext cx="41700" cy="223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16" name="Google Shape;916;p30"/>
          <p:cNvCxnSpPr/>
          <p:nvPr/>
        </p:nvCxnSpPr>
        <p:spPr>
          <a:xfrm>
            <a:off x="3231323" y="1839872"/>
            <a:ext cx="21900" cy="166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17" name="Google Shape;917;p30"/>
          <p:cNvCxnSpPr>
            <a:stCxn id="909" idx="0"/>
          </p:cNvCxnSpPr>
          <p:nvPr/>
        </p:nvCxnSpPr>
        <p:spPr>
          <a:xfrm rot="10800000">
            <a:off x="2193718" y="2235869"/>
            <a:ext cx="61800" cy="206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18" name="Google Shape;918;p30"/>
          <p:cNvSpPr txBox="1"/>
          <p:nvPr/>
        </p:nvSpPr>
        <p:spPr>
          <a:xfrm>
            <a:off x="3651117" y="5698700"/>
            <a:ext cx="4239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Catalysts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19" name="Google Shape;919;p30"/>
          <p:cNvCxnSpPr/>
          <p:nvPr/>
        </p:nvCxnSpPr>
        <p:spPr>
          <a:xfrm flipH="1" rot="10800000">
            <a:off x="282300" y="3617277"/>
            <a:ext cx="288000" cy="57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20" name="Google Shape;920;p30"/>
          <p:cNvSpPr txBox="1"/>
          <p:nvPr/>
        </p:nvSpPr>
        <p:spPr>
          <a:xfrm>
            <a:off x="3174859" y="4876706"/>
            <a:ext cx="3600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Calculating rates of reactions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1" name="Google Shape;921;p30"/>
          <p:cNvSpPr txBox="1"/>
          <p:nvPr/>
        </p:nvSpPr>
        <p:spPr>
          <a:xfrm>
            <a:off x="2649569" y="4920220"/>
            <a:ext cx="7155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Factors affecting rates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22" name="Google Shape;922;p30"/>
          <p:cNvCxnSpPr/>
          <p:nvPr/>
        </p:nvCxnSpPr>
        <p:spPr>
          <a:xfrm rot="10800000">
            <a:off x="869742" y="3510941"/>
            <a:ext cx="117300" cy="52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23" name="Google Shape;923;p30"/>
          <p:cNvSpPr txBox="1"/>
          <p:nvPr/>
        </p:nvSpPr>
        <p:spPr>
          <a:xfrm>
            <a:off x="2785252" y="5740874"/>
            <a:ext cx="403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Collision theory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24" name="Google Shape;924;p30"/>
          <p:cNvCxnSpPr/>
          <p:nvPr/>
        </p:nvCxnSpPr>
        <p:spPr>
          <a:xfrm>
            <a:off x="557833" y="3310503"/>
            <a:ext cx="79500" cy="197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25" name="Google Shape;925;p30"/>
          <p:cNvCxnSpPr/>
          <p:nvPr/>
        </p:nvCxnSpPr>
        <p:spPr>
          <a:xfrm flipH="1">
            <a:off x="1268098" y="2954504"/>
            <a:ext cx="143400" cy="108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26" name="Google Shape;926;p30"/>
          <p:cNvCxnSpPr/>
          <p:nvPr/>
        </p:nvCxnSpPr>
        <p:spPr>
          <a:xfrm rot="10800000">
            <a:off x="4039125" y="3156297"/>
            <a:ext cx="150000" cy="202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27" name="Google Shape;927;p30"/>
          <p:cNvCxnSpPr/>
          <p:nvPr/>
        </p:nvCxnSpPr>
        <p:spPr>
          <a:xfrm flipH="1" rot="10800000">
            <a:off x="1693798" y="3322999"/>
            <a:ext cx="137100" cy="50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28" name="Google Shape;928;p30"/>
          <p:cNvSpPr txBox="1"/>
          <p:nvPr/>
        </p:nvSpPr>
        <p:spPr>
          <a:xfrm>
            <a:off x="4649659" y="2814936"/>
            <a:ext cx="4233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Alkenes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9" name="Google Shape;929;p30"/>
          <p:cNvSpPr txBox="1"/>
          <p:nvPr/>
        </p:nvSpPr>
        <p:spPr>
          <a:xfrm>
            <a:off x="4123829" y="3370107"/>
            <a:ext cx="446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Crude Oil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30" name="Google Shape;930;p30"/>
          <p:cNvSpPr txBox="1"/>
          <p:nvPr/>
        </p:nvSpPr>
        <p:spPr>
          <a:xfrm>
            <a:off x="4351464" y="5385936"/>
            <a:ext cx="360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Reversible reactions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31" name="Google Shape;931;p30"/>
          <p:cNvSpPr txBox="1"/>
          <p:nvPr/>
        </p:nvSpPr>
        <p:spPr>
          <a:xfrm>
            <a:off x="3259207" y="2739962"/>
            <a:ext cx="5826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Separating Crude Oil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2" name="Google Shape;932;p30"/>
          <p:cNvCxnSpPr/>
          <p:nvPr/>
        </p:nvCxnSpPr>
        <p:spPr>
          <a:xfrm>
            <a:off x="3755593" y="2862023"/>
            <a:ext cx="312600" cy="78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33" name="Google Shape;933;p30"/>
          <p:cNvSpPr txBox="1"/>
          <p:nvPr/>
        </p:nvSpPr>
        <p:spPr>
          <a:xfrm>
            <a:off x="3644610" y="2602190"/>
            <a:ext cx="4368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Cracking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4" name="Google Shape;934;p30"/>
          <p:cNvCxnSpPr/>
          <p:nvPr/>
        </p:nvCxnSpPr>
        <p:spPr>
          <a:xfrm flipH="1" rot="10800000">
            <a:off x="3921948" y="2672263"/>
            <a:ext cx="231900" cy="4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35" name="Google Shape;935;p30"/>
          <p:cNvSpPr txBox="1"/>
          <p:nvPr/>
        </p:nvSpPr>
        <p:spPr>
          <a:xfrm>
            <a:off x="4486628" y="3059556"/>
            <a:ext cx="51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Hydrocarbons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6" name="Google Shape;936;p30"/>
          <p:cNvCxnSpPr/>
          <p:nvPr/>
        </p:nvCxnSpPr>
        <p:spPr>
          <a:xfrm rot="10800000">
            <a:off x="4239648" y="3056230"/>
            <a:ext cx="246900" cy="73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37" name="Google Shape;937;p30"/>
          <p:cNvCxnSpPr/>
          <p:nvPr/>
        </p:nvCxnSpPr>
        <p:spPr>
          <a:xfrm flipH="1">
            <a:off x="4396462" y="2876625"/>
            <a:ext cx="251400" cy="2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38" name="Google Shape;938;p30"/>
          <p:cNvCxnSpPr/>
          <p:nvPr/>
        </p:nvCxnSpPr>
        <p:spPr>
          <a:xfrm flipH="1" rot="10800000">
            <a:off x="2026391" y="1958578"/>
            <a:ext cx="5700" cy="407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39" name="Google Shape;939;p30"/>
          <p:cNvCxnSpPr/>
          <p:nvPr/>
        </p:nvCxnSpPr>
        <p:spPr>
          <a:xfrm rot="10800000">
            <a:off x="614618" y="1141877"/>
            <a:ext cx="316800" cy="276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40" name="Google Shape;940;p30"/>
          <p:cNvSpPr txBox="1"/>
          <p:nvPr/>
        </p:nvSpPr>
        <p:spPr>
          <a:xfrm>
            <a:off x="1659264" y="1456339"/>
            <a:ext cx="550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Sustainable development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1" name="Google Shape;941;p30"/>
          <p:cNvCxnSpPr/>
          <p:nvPr/>
        </p:nvCxnSpPr>
        <p:spPr>
          <a:xfrm flipH="1" rot="10800000">
            <a:off x="3933415" y="2316424"/>
            <a:ext cx="68100" cy="117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42" name="Google Shape;942;p30"/>
          <p:cNvCxnSpPr>
            <a:endCxn id="943" idx="1"/>
          </p:cNvCxnSpPr>
          <p:nvPr/>
        </p:nvCxnSpPr>
        <p:spPr>
          <a:xfrm flipH="1">
            <a:off x="4163386" y="2250501"/>
            <a:ext cx="425400" cy="33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44" name="Google Shape;944;p30"/>
          <p:cNvSpPr txBox="1"/>
          <p:nvPr/>
        </p:nvSpPr>
        <p:spPr>
          <a:xfrm>
            <a:off x="3734140" y="2436694"/>
            <a:ext cx="4839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Alcohols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5" name="Google Shape;945;p30"/>
          <p:cNvCxnSpPr/>
          <p:nvPr/>
        </p:nvCxnSpPr>
        <p:spPr>
          <a:xfrm flipH="1">
            <a:off x="4476444" y="2419091"/>
            <a:ext cx="181500" cy="972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46" name="Google Shape;946;p30"/>
          <p:cNvSpPr txBox="1"/>
          <p:nvPr/>
        </p:nvSpPr>
        <p:spPr>
          <a:xfrm>
            <a:off x="4597931" y="2222385"/>
            <a:ext cx="5745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Polymerisation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7" name="Google Shape;947;p30"/>
          <p:cNvCxnSpPr/>
          <p:nvPr/>
        </p:nvCxnSpPr>
        <p:spPr>
          <a:xfrm flipH="1">
            <a:off x="4180328" y="2063772"/>
            <a:ext cx="402000" cy="99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48" name="Google Shape;948;p30"/>
          <p:cNvSpPr txBox="1"/>
          <p:nvPr/>
        </p:nvSpPr>
        <p:spPr>
          <a:xfrm>
            <a:off x="4380754" y="1921599"/>
            <a:ext cx="6171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Amino acids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49" name="Google Shape;949;p30"/>
          <p:cNvCxnSpPr/>
          <p:nvPr/>
        </p:nvCxnSpPr>
        <p:spPr>
          <a:xfrm flipH="1">
            <a:off x="4089605" y="1815535"/>
            <a:ext cx="195300" cy="301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50" name="Google Shape;950;p30"/>
          <p:cNvCxnSpPr>
            <a:stCxn id="951" idx="0"/>
            <a:endCxn id="952" idx="3"/>
          </p:cNvCxnSpPr>
          <p:nvPr/>
        </p:nvCxnSpPr>
        <p:spPr>
          <a:xfrm flipH="1" rot="10800000">
            <a:off x="1221141" y="2254945"/>
            <a:ext cx="127200" cy="285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53" name="Google Shape;953;p30"/>
          <p:cNvCxnSpPr/>
          <p:nvPr/>
        </p:nvCxnSpPr>
        <p:spPr>
          <a:xfrm flipH="1" rot="10800000">
            <a:off x="746078" y="2217674"/>
            <a:ext cx="186300" cy="84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54" name="Google Shape;954;p30"/>
          <p:cNvCxnSpPr/>
          <p:nvPr/>
        </p:nvCxnSpPr>
        <p:spPr>
          <a:xfrm flipH="1" rot="10800000">
            <a:off x="882186" y="2239050"/>
            <a:ext cx="242100" cy="350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55" name="Google Shape;955;p30"/>
          <p:cNvCxnSpPr>
            <a:stCxn id="956" idx="2"/>
          </p:cNvCxnSpPr>
          <p:nvPr/>
        </p:nvCxnSpPr>
        <p:spPr>
          <a:xfrm flipH="1">
            <a:off x="1098682" y="1885918"/>
            <a:ext cx="172500" cy="130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51" name="Google Shape;951;p30"/>
          <p:cNvSpPr txBox="1"/>
          <p:nvPr/>
        </p:nvSpPr>
        <p:spPr>
          <a:xfrm>
            <a:off x="935541" y="2539945"/>
            <a:ext cx="5712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Alternative methods of extracting metals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7" name="Google Shape;957;p30"/>
          <p:cNvSpPr txBox="1"/>
          <p:nvPr/>
        </p:nvSpPr>
        <p:spPr>
          <a:xfrm>
            <a:off x="414480" y="2516145"/>
            <a:ext cx="5031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Waste and water treatment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8" name="Google Shape;958;p30"/>
          <p:cNvSpPr/>
          <p:nvPr/>
        </p:nvSpPr>
        <p:spPr>
          <a:xfrm>
            <a:off x="352214" y="2308368"/>
            <a:ext cx="4506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Life cycle assessment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30"/>
          <p:cNvSpPr txBox="1"/>
          <p:nvPr/>
        </p:nvSpPr>
        <p:spPr>
          <a:xfrm>
            <a:off x="1091182" y="1714618"/>
            <a:ext cx="3600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recycling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59" name="Google Shape;959;p30"/>
          <p:cNvCxnSpPr>
            <a:stCxn id="960" idx="1"/>
          </p:cNvCxnSpPr>
          <p:nvPr/>
        </p:nvCxnSpPr>
        <p:spPr>
          <a:xfrm flipH="1">
            <a:off x="807437" y="1510302"/>
            <a:ext cx="122700" cy="146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61" name="Google Shape;961;p30"/>
          <p:cNvCxnSpPr/>
          <p:nvPr/>
        </p:nvCxnSpPr>
        <p:spPr>
          <a:xfrm>
            <a:off x="1863758" y="1610200"/>
            <a:ext cx="33900" cy="437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62" name="Google Shape;962;p30"/>
          <p:cNvCxnSpPr>
            <a:stCxn id="963" idx="3"/>
          </p:cNvCxnSpPr>
          <p:nvPr/>
        </p:nvCxnSpPr>
        <p:spPr>
          <a:xfrm flipH="1" rot="10800000">
            <a:off x="516776" y="2034168"/>
            <a:ext cx="207900" cy="95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64" name="Google Shape;964;p30"/>
          <p:cNvCxnSpPr/>
          <p:nvPr/>
        </p:nvCxnSpPr>
        <p:spPr>
          <a:xfrm>
            <a:off x="422499" y="1284046"/>
            <a:ext cx="215100" cy="91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60" name="Google Shape;960;p30"/>
          <p:cNvSpPr txBox="1"/>
          <p:nvPr/>
        </p:nvSpPr>
        <p:spPr>
          <a:xfrm>
            <a:off x="930137" y="1424652"/>
            <a:ext cx="4923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Ways of reducing resource use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5" name="Google Shape;965;p30"/>
          <p:cNvSpPr txBox="1"/>
          <p:nvPr/>
        </p:nvSpPr>
        <p:spPr>
          <a:xfrm>
            <a:off x="46632" y="1700730"/>
            <a:ext cx="427200" cy="1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Alloys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6" name="Google Shape;966;p30"/>
          <p:cNvSpPr txBox="1"/>
          <p:nvPr/>
        </p:nvSpPr>
        <p:spPr>
          <a:xfrm>
            <a:off x="27342" y="73441"/>
            <a:ext cx="4129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GB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Chemistry</a:t>
            </a:r>
            <a:endParaRPr b="0" i="0" sz="2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7" name="Google Shape;967;p30"/>
          <p:cNvSpPr txBox="1"/>
          <p:nvPr/>
        </p:nvSpPr>
        <p:spPr>
          <a:xfrm>
            <a:off x="2056913" y="7251997"/>
            <a:ext cx="379800" cy="30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8" name="Google Shape;968;p30"/>
          <p:cNvSpPr txBox="1"/>
          <p:nvPr/>
        </p:nvSpPr>
        <p:spPr>
          <a:xfrm>
            <a:off x="1740841" y="6197767"/>
            <a:ext cx="326700" cy="30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69" name="Google Shape;969;p30"/>
          <p:cNvSpPr txBox="1"/>
          <p:nvPr/>
        </p:nvSpPr>
        <p:spPr>
          <a:xfrm rot="2278">
            <a:off x="4084823" y="4640187"/>
            <a:ext cx="452700" cy="30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0" name="Google Shape;970;p30"/>
          <p:cNvSpPr txBox="1"/>
          <p:nvPr/>
        </p:nvSpPr>
        <p:spPr>
          <a:xfrm rot="2502">
            <a:off x="3439298" y="3016786"/>
            <a:ext cx="412200" cy="3408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1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b="1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71" name="Google Shape;971;p30"/>
          <p:cNvCxnSpPr/>
          <p:nvPr/>
        </p:nvCxnSpPr>
        <p:spPr>
          <a:xfrm flipH="1">
            <a:off x="4394377" y="6842061"/>
            <a:ext cx="150000" cy="91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72" name="Google Shape;972;p30"/>
          <p:cNvCxnSpPr/>
          <p:nvPr/>
        </p:nvCxnSpPr>
        <p:spPr>
          <a:xfrm flipH="1" rot="10800000">
            <a:off x="3975731" y="6929205"/>
            <a:ext cx="158700" cy="41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73" name="Google Shape;973;p30"/>
          <p:cNvCxnSpPr/>
          <p:nvPr/>
        </p:nvCxnSpPr>
        <p:spPr>
          <a:xfrm flipH="1">
            <a:off x="4293108" y="6403351"/>
            <a:ext cx="253500" cy="1608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74" name="Google Shape;974;p30"/>
          <p:cNvCxnSpPr/>
          <p:nvPr/>
        </p:nvCxnSpPr>
        <p:spPr>
          <a:xfrm flipH="1" rot="10800000">
            <a:off x="3272389" y="6442385"/>
            <a:ext cx="13800" cy="214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75" name="Google Shape;975;p30"/>
          <p:cNvSpPr txBox="1"/>
          <p:nvPr/>
        </p:nvSpPr>
        <p:spPr>
          <a:xfrm>
            <a:off x="1352209" y="983135"/>
            <a:ext cx="8514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2" name="Google Shape;952;p30"/>
          <p:cNvSpPr txBox="1"/>
          <p:nvPr/>
        </p:nvSpPr>
        <p:spPr>
          <a:xfrm rot="2094072">
            <a:off x="431359" y="1873092"/>
            <a:ext cx="1007755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Using Resources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43" name="Google Shape;943;p30"/>
          <p:cNvSpPr txBox="1"/>
          <p:nvPr/>
        </p:nvSpPr>
        <p:spPr>
          <a:xfrm rot="3738662">
            <a:off x="3833839" y="2666522"/>
            <a:ext cx="1231192" cy="325359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Organic 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Chemistry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6" name="Google Shape;976;p30"/>
          <p:cNvSpPr txBox="1"/>
          <p:nvPr/>
        </p:nvSpPr>
        <p:spPr>
          <a:xfrm>
            <a:off x="2437699" y="2037704"/>
            <a:ext cx="1026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Chemical Analysis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7" name="Google Shape;977;p30"/>
          <p:cNvSpPr txBox="1"/>
          <p:nvPr/>
        </p:nvSpPr>
        <p:spPr>
          <a:xfrm rot="-643723">
            <a:off x="3161710" y="5060653"/>
            <a:ext cx="1287608" cy="325417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Rate and Extent of Chemical Change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8" name="Google Shape;978;p30"/>
          <p:cNvSpPr txBox="1"/>
          <p:nvPr/>
        </p:nvSpPr>
        <p:spPr>
          <a:xfrm>
            <a:off x="1924694" y="3054030"/>
            <a:ext cx="1574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Chemistry of the atmosphere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79" name="Google Shape;979;p30"/>
          <p:cNvSpPr txBox="1"/>
          <p:nvPr/>
        </p:nvSpPr>
        <p:spPr>
          <a:xfrm rot="1147038">
            <a:off x="609729" y="4056374"/>
            <a:ext cx="892205" cy="186904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Energy Changes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0" name="Google Shape;980;p30"/>
          <p:cNvSpPr txBox="1"/>
          <p:nvPr/>
        </p:nvSpPr>
        <p:spPr>
          <a:xfrm>
            <a:off x="1480426" y="5135483"/>
            <a:ext cx="1574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Bonding Structure and Properties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1" name="Google Shape;981;p30"/>
          <p:cNvSpPr txBox="1"/>
          <p:nvPr/>
        </p:nvSpPr>
        <p:spPr>
          <a:xfrm>
            <a:off x="2132556" y="6244410"/>
            <a:ext cx="1198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The Changing Earth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2" name="Google Shape;982;p30"/>
          <p:cNvSpPr txBox="1"/>
          <p:nvPr/>
        </p:nvSpPr>
        <p:spPr>
          <a:xfrm>
            <a:off x="2789212" y="7288222"/>
            <a:ext cx="1366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Chemical Reactions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3" name="Google Shape;983;p30"/>
          <p:cNvSpPr txBox="1"/>
          <p:nvPr/>
        </p:nvSpPr>
        <p:spPr>
          <a:xfrm>
            <a:off x="2264364" y="8373783"/>
            <a:ext cx="13668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Safety in a Science lab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66" name="Google Shape;866;p30"/>
          <p:cNvSpPr txBox="1"/>
          <p:nvPr/>
        </p:nvSpPr>
        <p:spPr>
          <a:xfrm>
            <a:off x="796713" y="7302568"/>
            <a:ext cx="13107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Atoms and The Periodic Table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84" name="Google Shape;984;p30"/>
          <p:cNvCxnSpPr/>
          <p:nvPr/>
        </p:nvCxnSpPr>
        <p:spPr>
          <a:xfrm flipH="1">
            <a:off x="1925837" y="8291893"/>
            <a:ext cx="141000" cy="355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85" name="Google Shape;985;p30"/>
          <p:cNvSpPr txBox="1"/>
          <p:nvPr/>
        </p:nvSpPr>
        <p:spPr>
          <a:xfrm rot="136871">
            <a:off x="779225" y="8320105"/>
            <a:ext cx="1092866" cy="204485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Particles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4" name="Google Shape;884;p30"/>
          <p:cNvSpPr txBox="1"/>
          <p:nvPr/>
        </p:nvSpPr>
        <p:spPr>
          <a:xfrm rot="860">
            <a:off x="2497237" y="4164856"/>
            <a:ext cx="1198800" cy="3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Chemical Changes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6" name="Google Shape;986;p30"/>
          <p:cNvSpPr txBox="1"/>
          <p:nvPr/>
        </p:nvSpPr>
        <p:spPr>
          <a:xfrm>
            <a:off x="941482" y="7846464"/>
            <a:ext cx="6603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Solute,solvent and solutions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7" name="Google Shape;987;p30"/>
          <p:cNvSpPr txBox="1"/>
          <p:nvPr/>
        </p:nvSpPr>
        <p:spPr>
          <a:xfrm rot="752">
            <a:off x="682285" y="3129199"/>
            <a:ext cx="13719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GB" sz="9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Quantitative Chemistry</a:t>
            </a:r>
            <a:endParaRPr sz="9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sz="9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8" name="Google Shape;988;p30"/>
          <p:cNvSpPr txBox="1"/>
          <p:nvPr/>
        </p:nvSpPr>
        <p:spPr>
          <a:xfrm>
            <a:off x="4557731" y="6319510"/>
            <a:ext cx="388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Reactions of acids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9" name="Google Shape;989;p30"/>
          <p:cNvSpPr txBox="1"/>
          <p:nvPr/>
        </p:nvSpPr>
        <p:spPr>
          <a:xfrm>
            <a:off x="4679015" y="2304261"/>
            <a:ext cx="356400" cy="1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Organic acids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0" name="Google Shape;990;p30"/>
          <p:cNvSpPr txBox="1"/>
          <p:nvPr/>
        </p:nvSpPr>
        <p:spPr>
          <a:xfrm>
            <a:off x="9534" y="5261741"/>
            <a:ext cx="590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Developing periodic table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1" name="Google Shape;991;p30"/>
          <p:cNvSpPr txBox="1"/>
          <p:nvPr/>
        </p:nvSpPr>
        <p:spPr>
          <a:xfrm>
            <a:off x="1007406" y="4920302"/>
            <a:ext cx="264300" cy="1125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Trends 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92" name="Google Shape;992;p30"/>
          <p:cNvCxnSpPr/>
          <p:nvPr/>
        </p:nvCxnSpPr>
        <p:spPr>
          <a:xfrm rot="10800000">
            <a:off x="3154774" y="3252866"/>
            <a:ext cx="132000" cy="125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993" name="Google Shape;993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59891" y="8026292"/>
            <a:ext cx="259019" cy="262350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30"/>
          <p:cNvSpPr txBox="1"/>
          <p:nvPr/>
        </p:nvSpPr>
        <p:spPr>
          <a:xfrm>
            <a:off x="3139079" y="3386635"/>
            <a:ext cx="3564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Global climate change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95" name="Google Shape;995;p30"/>
          <p:cNvSpPr txBox="1"/>
          <p:nvPr/>
        </p:nvSpPr>
        <p:spPr>
          <a:xfrm>
            <a:off x="4200557" y="1694988"/>
            <a:ext cx="356400" cy="1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DNA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96" name="Google Shape;996;p30"/>
          <p:cNvCxnSpPr/>
          <p:nvPr/>
        </p:nvCxnSpPr>
        <p:spPr>
          <a:xfrm rot="10800000">
            <a:off x="4171457" y="5272801"/>
            <a:ext cx="168900" cy="1446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97" name="Google Shape;997;p30"/>
          <p:cNvSpPr txBox="1"/>
          <p:nvPr/>
        </p:nvSpPr>
        <p:spPr>
          <a:xfrm>
            <a:off x="1390719" y="3361351"/>
            <a:ext cx="838200" cy="1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Atom economy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998" name="Google Shape;99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51890" y="7841550"/>
            <a:ext cx="168787" cy="224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9" name="Google Shape;999;p30"/>
          <p:cNvSpPr txBox="1"/>
          <p:nvPr/>
        </p:nvSpPr>
        <p:spPr>
          <a:xfrm>
            <a:off x="2036032" y="5511737"/>
            <a:ext cx="493200" cy="23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Metallic bonding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0" name="Google Shape;1000;p30"/>
          <p:cNvCxnSpPr/>
          <p:nvPr/>
        </p:nvCxnSpPr>
        <p:spPr>
          <a:xfrm flipH="1" rot="10800000">
            <a:off x="2193298" y="5431950"/>
            <a:ext cx="125700" cy="804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1001" name="Google Shape;1001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0488" y="8513693"/>
            <a:ext cx="305955" cy="318703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30"/>
          <p:cNvSpPr txBox="1"/>
          <p:nvPr/>
        </p:nvSpPr>
        <p:spPr>
          <a:xfrm>
            <a:off x="156776" y="2060118"/>
            <a:ext cx="3600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Corrosion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02" name="Google Shape;1002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59428" y="7891000"/>
            <a:ext cx="174842" cy="1616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970" y="7899957"/>
            <a:ext cx="294189" cy="3137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4" name="Google Shape;1004;p30"/>
          <p:cNvCxnSpPr/>
          <p:nvPr/>
        </p:nvCxnSpPr>
        <p:spPr>
          <a:xfrm flipH="1" rot="10800000">
            <a:off x="317587" y="1724524"/>
            <a:ext cx="213300" cy="18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05" name="Google Shape;1005;p30"/>
          <p:cNvSpPr txBox="1"/>
          <p:nvPr/>
        </p:nvSpPr>
        <p:spPr>
          <a:xfrm>
            <a:off x="114721" y="1131009"/>
            <a:ext cx="379800" cy="19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Making fertiliser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06" name="Google Shape;1006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660303" y="6802656"/>
            <a:ext cx="255263" cy="25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7" name="Google Shape;1007;p3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48076" y="7783888"/>
            <a:ext cx="255263" cy="252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8" name="Google Shape;1008;p3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930" y="7053961"/>
            <a:ext cx="405641" cy="241229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30"/>
          <p:cNvSpPr txBox="1"/>
          <p:nvPr/>
        </p:nvSpPr>
        <p:spPr>
          <a:xfrm>
            <a:off x="796488" y="734975"/>
            <a:ext cx="676500" cy="1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Practical skills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10" name="Google Shape;1010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534640" y="6952817"/>
            <a:ext cx="113138" cy="2683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1" name="Google Shape;1011;p30"/>
          <p:cNvCxnSpPr/>
          <p:nvPr/>
        </p:nvCxnSpPr>
        <p:spPr>
          <a:xfrm>
            <a:off x="1023336" y="885864"/>
            <a:ext cx="90600" cy="146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1012" name="Google Shape;1012;p3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683214" y="8687816"/>
            <a:ext cx="366702" cy="301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3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542972" y="7780061"/>
            <a:ext cx="115169" cy="260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3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 flipH="1">
            <a:off x="3015979" y="8129138"/>
            <a:ext cx="259019" cy="1681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3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4647597" y="7055912"/>
            <a:ext cx="184884" cy="209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6" name="Google Shape;1016;p3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8929" y="6604235"/>
            <a:ext cx="294189" cy="313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30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085116" y="8679847"/>
            <a:ext cx="294189" cy="290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8" name="Google Shape;1018;p3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22653" y="5409061"/>
            <a:ext cx="256783" cy="2559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9" name="Google Shape;1019;p3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2537607" y="6794508"/>
            <a:ext cx="184884" cy="261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30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793239" y="6525924"/>
            <a:ext cx="174843" cy="247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3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4179479" y="6053052"/>
            <a:ext cx="245439" cy="243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3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4224584" y="1442013"/>
            <a:ext cx="245439" cy="28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30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798751" y="8703725"/>
            <a:ext cx="259019" cy="2439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3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854783" y="5594754"/>
            <a:ext cx="192805" cy="188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3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4663508" y="3874271"/>
            <a:ext cx="245439" cy="295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3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283215" y="5889926"/>
            <a:ext cx="408707" cy="175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30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078779" y="4447399"/>
            <a:ext cx="244736" cy="272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30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383032" y="4797541"/>
            <a:ext cx="393760" cy="193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3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4610623" y="3198020"/>
            <a:ext cx="315435" cy="330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0" name="Google Shape;1030;p30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216699" y="3708800"/>
            <a:ext cx="294190" cy="208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3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412183" y="6617615"/>
            <a:ext cx="305955" cy="13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30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1650947" y="8698159"/>
            <a:ext cx="208646" cy="253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30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1328857" y="1683510"/>
            <a:ext cx="347693" cy="258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30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3451344" y="3636561"/>
            <a:ext cx="259019" cy="336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30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743758" y="5954859"/>
            <a:ext cx="174842" cy="17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30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646262" y="4772311"/>
            <a:ext cx="315421" cy="292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30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6976" y="2193481"/>
            <a:ext cx="344166" cy="312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p30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367233" y="6665715"/>
            <a:ext cx="244737" cy="18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30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2731104" y="4464628"/>
            <a:ext cx="192805" cy="181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30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2263676" y="5957632"/>
            <a:ext cx="235193" cy="19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1" name="Google Shape;1041;p30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60628" y="2588308"/>
            <a:ext cx="294189" cy="27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30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1936524" y="3771208"/>
            <a:ext cx="245439" cy="205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30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52807" y="4688823"/>
            <a:ext cx="330982" cy="322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30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788381" y="4472172"/>
            <a:ext cx="259019" cy="257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30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425150" y="2310975"/>
            <a:ext cx="305955" cy="3284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30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164318" y="3367627"/>
            <a:ext cx="259019" cy="254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30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831485" y="5538675"/>
            <a:ext cx="259019" cy="213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30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1166788" y="3783173"/>
            <a:ext cx="151425" cy="237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3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1743964" y="2787264"/>
            <a:ext cx="207675" cy="204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0" name="Google Shape;1050;p30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646156" y="2635551"/>
            <a:ext cx="330982" cy="290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1" name="Google Shape;1051;p30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10851" y="3708166"/>
            <a:ext cx="235193" cy="406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30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2418829" y="2698502"/>
            <a:ext cx="305956" cy="26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30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4422139" y="5568476"/>
            <a:ext cx="259019" cy="137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4" name="Google Shape;1054;p30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180067" y="782468"/>
            <a:ext cx="389391" cy="341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5" name="Google Shape;1055;p30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2307948" y="4819907"/>
            <a:ext cx="184897" cy="169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6" name="Google Shape;1056;p30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169980" y="3108870"/>
            <a:ext cx="330982" cy="25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7" name="Google Shape;1057;p30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2820302" y="1533591"/>
            <a:ext cx="255263" cy="254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30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3695398" y="1503284"/>
            <a:ext cx="166488" cy="168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9" name="Google Shape;1059;p30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1397795" y="2726291"/>
            <a:ext cx="205886" cy="1651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0" name="Google Shape;1060;p30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1211006" y="574165"/>
            <a:ext cx="366702" cy="298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p30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1741854" y="3439820"/>
            <a:ext cx="231028" cy="227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30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86708" y="6097854"/>
            <a:ext cx="305955" cy="293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30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1400682" y="5687310"/>
            <a:ext cx="244736" cy="2447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30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9198" y="1462492"/>
            <a:ext cx="256783" cy="2595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30"/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3409725" y="2417420"/>
            <a:ext cx="235193" cy="30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30"/>
          <p:cNvPicPr preferRelativeResize="0"/>
          <p:nvPr/>
        </p:nvPicPr>
        <p:blipFill rotWithShape="1">
          <a:blip r:embed="rId64">
            <a:alphaModFix/>
          </a:blip>
          <a:srcRect b="0" l="0" r="0" t="0"/>
          <a:stretch/>
        </p:blipFill>
        <p:spPr>
          <a:xfrm rot="5400000">
            <a:off x="2442296" y="2345755"/>
            <a:ext cx="209285" cy="233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30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4758011" y="1984822"/>
            <a:ext cx="205887" cy="237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30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4528384" y="1806992"/>
            <a:ext cx="506400" cy="121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30"/>
          <p:cNvPicPr preferRelativeResize="0"/>
          <p:nvPr/>
        </p:nvPicPr>
        <p:blipFill rotWithShape="1">
          <a:blip r:embed="rId67">
            <a:alphaModFix/>
          </a:blip>
          <a:srcRect b="0" l="0" r="0" t="0"/>
          <a:stretch/>
        </p:blipFill>
        <p:spPr>
          <a:xfrm>
            <a:off x="2212873" y="1626388"/>
            <a:ext cx="134140" cy="232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30"/>
          <p:cNvPicPr preferRelativeResize="0"/>
          <p:nvPr/>
        </p:nvPicPr>
        <p:blipFill rotWithShape="1">
          <a:blip r:embed="rId68">
            <a:alphaModFix/>
          </a:blip>
          <a:srcRect b="0" l="0" r="0" t="0"/>
          <a:stretch/>
        </p:blipFill>
        <p:spPr>
          <a:xfrm>
            <a:off x="4620692" y="2547247"/>
            <a:ext cx="502995" cy="259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30"/>
          <p:cNvPicPr preferRelativeResize="0"/>
          <p:nvPr/>
        </p:nvPicPr>
        <p:blipFill rotWithShape="1">
          <a:blip r:embed="rId69">
            <a:alphaModFix/>
          </a:blip>
          <a:srcRect b="0" l="0" r="0" t="0"/>
          <a:stretch/>
        </p:blipFill>
        <p:spPr>
          <a:xfrm>
            <a:off x="2904771" y="8647887"/>
            <a:ext cx="233635" cy="18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2" name="Google Shape;1072;p30"/>
          <p:cNvPicPr preferRelativeResize="0"/>
          <p:nvPr/>
        </p:nvPicPr>
        <p:blipFill rotWithShape="1">
          <a:blip r:embed="rId70">
            <a:alphaModFix/>
          </a:blip>
          <a:srcRect b="0" l="0" r="0" t="0"/>
          <a:stretch/>
        </p:blipFill>
        <p:spPr>
          <a:xfrm>
            <a:off x="3684264" y="5580925"/>
            <a:ext cx="235193" cy="99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30"/>
          <p:cNvPicPr preferRelativeResize="0"/>
          <p:nvPr/>
        </p:nvPicPr>
        <p:blipFill rotWithShape="1">
          <a:blip r:embed="rId71">
            <a:alphaModFix/>
          </a:blip>
          <a:srcRect b="0" l="0" r="0" t="0"/>
          <a:stretch/>
        </p:blipFill>
        <p:spPr>
          <a:xfrm>
            <a:off x="3798740" y="8046566"/>
            <a:ext cx="245439" cy="254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30"/>
          <p:cNvPicPr preferRelativeResize="0"/>
          <p:nvPr/>
        </p:nvPicPr>
        <p:blipFill rotWithShape="1">
          <a:blip r:embed="rId72">
            <a:alphaModFix/>
          </a:blip>
          <a:srcRect b="0" l="0" r="0" t="0"/>
          <a:stretch/>
        </p:blipFill>
        <p:spPr>
          <a:xfrm>
            <a:off x="3891941" y="3378056"/>
            <a:ext cx="233418" cy="271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30"/>
          <p:cNvPicPr preferRelativeResize="0"/>
          <p:nvPr/>
        </p:nvPicPr>
        <p:blipFill rotWithShape="1">
          <a:blip r:embed="rId73">
            <a:alphaModFix/>
          </a:blip>
          <a:srcRect b="0" l="0" r="0" t="0"/>
          <a:stretch/>
        </p:blipFill>
        <p:spPr>
          <a:xfrm>
            <a:off x="4270019" y="7350242"/>
            <a:ext cx="174843" cy="379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p30"/>
          <p:cNvPicPr preferRelativeResize="0"/>
          <p:nvPr/>
        </p:nvPicPr>
        <p:blipFill rotWithShape="1">
          <a:blip r:embed="rId74">
            <a:alphaModFix/>
          </a:blip>
          <a:srcRect b="0" l="0" r="0" t="0"/>
          <a:stretch/>
        </p:blipFill>
        <p:spPr>
          <a:xfrm>
            <a:off x="1471634" y="7919224"/>
            <a:ext cx="158197" cy="233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p30"/>
          <p:cNvPicPr preferRelativeResize="0"/>
          <p:nvPr/>
        </p:nvPicPr>
        <p:blipFill rotWithShape="1">
          <a:blip r:embed="rId75">
            <a:alphaModFix/>
          </a:blip>
          <a:srcRect b="0" l="0" r="0" t="0"/>
          <a:stretch/>
        </p:blipFill>
        <p:spPr>
          <a:xfrm>
            <a:off x="4145237" y="8176623"/>
            <a:ext cx="809289" cy="60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3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508191" y="4429295"/>
            <a:ext cx="113138" cy="26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3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562667" y="3789071"/>
            <a:ext cx="184884" cy="209920"/>
          </a:xfrm>
          <a:prstGeom prst="rect">
            <a:avLst/>
          </a:prstGeom>
          <a:noFill/>
          <a:ln>
            <a:noFill/>
          </a:ln>
        </p:spPr>
      </p:pic>
      <p:sp>
        <p:nvSpPr>
          <p:cNvPr id="1080" name="Google Shape;1080;p30"/>
          <p:cNvSpPr txBox="1"/>
          <p:nvPr/>
        </p:nvSpPr>
        <p:spPr>
          <a:xfrm>
            <a:off x="1596231" y="670301"/>
            <a:ext cx="676500" cy="1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Past papers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81" name="Google Shape;1081;p30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004117" y="2354075"/>
            <a:ext cx="115169" cy="2604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2" name="Google Shape;1082;p30"/>
          <p:cNvCxnSpPr/>
          <p:nvPr/>
        </p:nvCxnSpPr>
        <p:spPr>
          <a:xfrm>
            <a:off x="1719711" y="807252"/>
            <a:ext cx="90600" cy="146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83" name="Google Shape;1083;p30"/>
          <p:cNvSpPr txBox="1"/>
          <p:nvPr/>
        </p:nvSpPr>
        <p:spPr>
          <a:xfrm>
            <a:off x="1293027" y="1252560"/>
            <a:ext cx="676500" cy="1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4/6 mark answers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84" name="Google Shape;1084;p30"/>
          <p:cNvSpPr txBox="1"/>
          <p:nvPr/>
        </p:nvSpPr>
        <p:spPr>
          <a:xfrm rot="-3601309">
            <a:off x="325766" y="5446469"/>
            <a:ext cx="996057" cy="320119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Atomic Structure          &amp; The  Periodic </a:t>
            </a:r>
            <a:r>
              <a:rPr b="0" i="0" lang="en-GB" sz="9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table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85" name="Google Shape;1085;p30"/>
          <p:cNvCxnSpPr>
            <a:stCxn id="1083" idx="1"/>
          </p:cNvCxnSpPr>
          <p:nvPr/>
        </p:nvCxnSpPr>
        <p:spPr>
          <a:xfrm rot="10800000">
            <a:off x="1149327" y="1265610"/>
            <a:ext cx="143700" cy="405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86" name="Google Shape;1086;p30"/>
          <p:cNvSpPr txBox="1"/>
          <p:nvPr/>
        </p:nvSpPr>
        <p:spPr>
          <a:xfrm>
            <a:off x="1811645" y="607274"/>
            <a:ext cx="477000" cy="10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Exam technique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87" name="Google Shape;1087;p30"/>
          <p:cNvCxnSpPr/>
          <p:nvPr/>
        </p:nvCxnSpPr>
        <p:spPr>
          <a:xfrm flipH="1">
            <a:off x="2082024" y="778782"/>
            <a:ext cx="20100" cy="1800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88" name="Google Shape;1088;p30"/>
          <p:cNvSpPr txBox="1"/>
          <p:nvPr/>
        </p:nvSpPr>
        <p:spPr>
          <a:xfrm>
            <a:off x="2895609" y="372093"/>
            <a:ext cx="1100700" cy="509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Paper 1: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Atomic structure and Periodic Table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Bonding, structure and properties of matter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Quantitative chemistry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Chemical Changes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Energy Changes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89" name="Google Shape;1089;p30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2901728" y="3382445"/>
            <a:ext cx="235193" cy="19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30"/>
          <p:cNvPicPr preferRelativeResize="0"/>
          <p:nvPr/>
        </p:nvPicPr>
        <p:blipFill rotWithShape="1">
          <a:blip r:embed="rId76">
            <a:alphaModFix/>
          </a:blip>
          <a:srcRect b="0" l="0" r="0" t="0"/>
          <a:stretch/>
        </p:blipFill>
        <p:spPr>
          <a:xfrm>
            <a:off x="2218861" y="595789"/>
            <a:ext cx="259019" cy="289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91" name="Google Shape;1091;p30"/>
          <p:cNvSpPr txBox="1"/>
          <p:nvPr/>
        </p:nvSpPr>
        <p:spPr>
          <a:xfrm>
            <a:off x="3235001" y="922632"/>
            <a:ext cx="949800" cy="449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7825" lIns="47825" spcFirstLastPara="1" rIns="47825" wrap="square" tIns="478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Paper 2: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Rate and extent of chemical change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Organic chemistry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Chemical analysis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Chemistry of the atmosphere,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Using resources</a:t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92" name="Google Shape;1092;p30"/>
          <p:cNvPicPr preferRelativeResize="0"/>
          <p:nvPr/>
        </p:nvPicPr>
        <p:blipFill rotWithShape="1">
          <a:blip r:embed="rId74">
            <a:alphaModFix/>
          </a:blip>
          <a:srcRect b="0" l="0" r="0" t="0"/>
          <a:stretch/>
        </p:blipFill>
        <p:spPr>
          <a:xfrm>
            <a:off x="919683" y="5800469"/>
            <a:ext cx="134115" cy="198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30"/>
          <p:cNvPicPr preferRelativeResize="0"/>
          <p:nvPr/>
        </p:nvPicPr>
        <p:blipFill rotWithShape="1">
          <a:blip r:embed="rId77">
            <a:alphaModFix/>
          </a:blip>
          <a:srcRect b="0" l="0" r="0" t="0"/>
          <a:stretch/>
        </p:blipFill>
        <p:spPr>
          <a:xfrm>
            <a:off x="4824901" y="4433264"/>
            <a:ext cx="244736" cy="22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30"/>
          <p:cNvPicPr preferRelativeResize="0"/>
          <p:nvPr/>
        </p:nvPicPr>
        <p:blipFill rotWithShape="1">
          <a:blip r:embed="rId78">
            <a:alphaModFix/>
          </a:blip>
          <a:srcRect b="0" l="0" r="0" t="0"/>
          <a:stretch/>
        </p:blipFill>
        <p:spPr>
          <a:xfrm>
            <a:off x="2480799" y="983659"/>
            <a:ext cx="460524" cy="178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30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3825243" y="4690289"/>
            <a:ext cx="231028" cy="24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30"/>
          <p:cNvPicPr preferRelativeResize="0"/>
          <p:nvPr/>
        </p:nvPicPr>
        <p:blipFill>
          <a:blip r:embed="rId79">
            <a:alphaModFix/>
          </a:blip>
          <a:stretch>
            <a:fillRect/>
          </a:stretch>
        </p:blipFill>
        <p:spPr>
          <a:xfrm>
            <a:off x="4230882" y="18831"/>
            <a:ext cx="847155" cy="88970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7" name="Google Shape;1097;p30"/>
          <p:cNvCxnSpPr/>
          <p:nvPr/>
        </p:nvCxnSpPr>
        <p:spPr>
          <a:xfrm>
            <a:off x="1136513" y="6148189"/>
            <a:ext cx="900" cy="42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98" name="Google Shape;1098;p30"/>
          <p:cNvSpPr txBox="1"/>
          <p:nvPr/>
        </p:nvSpPr>
        <p:spPr>
          <a:xfrm>
            <a:off x="1123906" y="6209201"/>
            <a:ext cx="6603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Fundamental</a:t>
            </a:r>
            <a:endParaRPr sz="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Skills </a:t>
            </a:r>
            <a:endParaRPr sz="600"/>
          </a:p>
        </p:txBody>
      </p:sp>
      <p:pic>
        <p:nvPicPr>
          <p:cNvPr id="1099" name="Google Shape;1099;p30"/>
          <p:cNvPicPr preferRelativeResize="0"/>
          <p:nvPr/>
        </p:nvPicPr>
        <p:blipFill rotWithShape="1">
          <a:blip r:embed="rId80">
            <a:alphaModFix/>
          </a:blip>
          <a:srcRect b="0" l="0" r="0" t="0"/>
          <a:stretch/>
        </p:blipFill>
        <p:spPr>
          <a:xfrm>
            <a:off x="1253405" y="3441055"/>
            <a:ext cx="219991" cy="2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30"/>
          <p:cNvPicPr preferRelativeResize="0"/>
          <p:nvPr/>
        </p:nvPicPr>
        <p:blipFill rotWithShape="1">
          <a:blip r:embed="rId81">
            <a:alphaModFix/>
          </a:blip>
          <a:srcRect b="0" l="0" r="0" t="0"/>
          <a:stretch/>
        </p:blipFill>
        <p:spPr>
          <a:xfrm>
            <a:off x="341020" y="2885831"/>
            <a:ext cx="158197" cy="197901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30"/>
          <p:cNvSpPr txBox="1"/>
          <p:nvPr/>
        </p:nvSpPr>
        <p:spPr>
          <a:xfrm>
            <a:off x="521203" y="2873719"/>
            <a:ext cx="4677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Concentration of solutions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02" name="Google Shape;1102;p30"/>
          <p:cNvCxnSpPr/>
          <p:nvPr/>
        </p:nvCxnSpPr>
        <p:spPr>
          <a:xfrm>
            <a:off x="850672" y="3032896"/>
            <a:ext cx="79500" cy="197100"/>
          </a:xfrm>
          <a:prstGeom prst="straightConnector1">
            <a:avLst/>
          </a:prstGeom>
          <a:noFill/>
          <a:ln cap="flat" cmpd="sng" w="19050">
            <a:solidFill>
              <a:srgbClr val="FF9900"/>
            </a:solidFill>
            <a:prstDash val="solid"/>
            <a:miter lim="800000"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1107" name="Google Shape;1107;p31"/>
          <p:cNvPicPr preferRelativeResize="0"/>
          <p:nvPr/>
        </p:nvPicPr>
        <p:blipFill rotWithShape="1">
          <a:blip r:embed="rId3">
            <a:alphaModFix/>
          </a:blip>
          <a:srcRect b="39932" l="0" r="0" t="0"/>
          <a:stretch/>
        </p:blipFill>
        <p:spPr>
          <a:xfrm>
            <a:off x="209814" y="1006738"/>
            <a:ext cx="4672219" cy="62511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08" name="Google Shape;1108;p31"/>
          <p:cNvGrpSpPr/>
          <p:nvPr/>
        </p:nvGrpSpPr>
        <p:grpSpPr>
          <a:xfrm>
            <a:off x="4189736" y="4078572"/>
            <a:ext cx="857780" cy="827360"/>
            <a:chOff x="7965618" y="7253927"/>
            <a:chExt cx="1620900" cy="1619100"/>
          </a:xfrm>
        </p:grpSpPr>
        <p:sp>
          <p:nvSpPr>
            <p:cNvPr id="1109" name="Google Shape;1109;p31"/>
            <p:cNvSpPr/>
            <p:nvPr/>
          </p:nvSpPr>
          <p:spPr>
            <a:xfrm>
              <a:off x="7965618" y="7253927"/>
              <a:ext cx="1620900" cy="1619100"/>
            </a:xfrm>
            <a:prstGeom prst="ellipse">
              <a:avLst/>
            </a:prstGeom>
            <a:solidFill>
              <a:schemeClr val="lt1"/>
            </a:solidFill>
            <a:ln cap="flat" cmpd="sng" w="76200">
              <a:solidFill>
                <a:srgbClr val="00206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1"/>
            <p:cNvSpPr txBox="1"/>
            <p:nvPr/>
          </p:nvSpPr>
          <p:spPr>
            <a:xfrm>
              <a:off x="8090355" y="7607171"/>
              <a:ext cx="1319100" cy="12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3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</a:t>
              </a:r>
              <a:endParaRPr sz="700"/>
            </a:p>
          </p:txBody>
        </p:sp>
        <p:sp>
          <p:nvSpPr>
            <p:cNvPr id="1111" name="Google Shape;1111;p31"/>
            <p:cNvSpPr txBox="1"/>
            <p:nvPr/>
          </p:nvSpPr>
          <p:spPr>
            <a:xfrm>
              <a:off x="8164633" y="7471179"/>
              <a:ext cx="1197000" cy="3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YEAR</a:t>
              </a:r>
              <a:endParaRPr sz="700"/>
            </a:p>
          </p:txBody>
        </p:sp>
      </p:grpSp>
      <p:grpSp>
        <p:nvGrpSpPr>
          <p:cNvPr id="1112" name="Google Shape;1112;p31"/>
          <p:cNvGrpSpPr/>
          <p:nvPr/>
        </p:nvGrpSpPr>
        <p:grpSpPr>
          <a:xfrm>
            <a:off x="4173950" y="1840242"/>
            <a:ext cx="857780" cy="828280"/>
            <a:chOff x="7760493" y="3053967"/>
            <a:chExt cx="1620900" cy="1620900"/>
          </a:xfrm>
        </p:grpSpPr>
        <p:sp>
          <p:nvSpPr>
            <p:cNvPr id="1113" name="Google Shape;1113;p31"/>
            <p:cNvSpPr/>
            <p:nvPr/>
          </p:nvSpPr>
          <p:spPr>
            <a:xfrm>
              <a:off x="7760493" y="3053967"/>
              <a:ext cx="1620900" cy="1620900"/>
            </a:xfrm>
            <a:prstGeom prst="ellipse">
              <a:avLst/>
            </a:prstGeom>
            <a:solidFill>
              <a:schemeClr val="lt1"/>
            </a:solidFill>
            <a:ln cap="flat" cmpd="sng" w="76200">
              <a:solidFill>
                <a:srgbClr val="00206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31"/>
            <p:cNvSpPr txBox="1"/>
            <p:nvPr/>
          </p:nvSpPr>
          <p:spPr>
            <a:xfrm>
              <a:off x="7926676" y="3399200"/>
              <a:ext cx="1319100" cy="12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3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endParaRPr sz="700"/>
            </a:p>
          </p:txBody>
        </p:sp>
        <p:sp>
          <p:nvSpPr>
            <p:cNvPr id="1115" name="Google Shape;1115;p31"/>
            <p:cNvSpPr txBox="1"/>
            <p:nvPr/>
          </p:nvSpPr>
          <p:spPr>
            <a:xfrm>
              <a:off x="7965618" y="3245213"/>
              <a:ext cx="1197000" cy="3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7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YEAR</a:t>
              </a:r>
              <a:endParaRPr sz="700"/>
            </a:p>
          </p:txBody>
        </p:sp>
      </p:grpSp>
      <p:cxnSp>
        <p:nvCxnSpPr>
          <p:cNvPr id="1116" name="Google Shape;1116;p31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17" name="Google Shape;1117;p31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18" name="Google Shape;1118;p31"/>
          <p:cNvCxnSpPr/>
          <p:nvPr/>
        </p:nvCxnSpPr>
        <p:spPr>
          <a:xfrm rot="10800000">
            <a:off x="517892" y="7266992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19" name="Google Shape;1119;p31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0" name="Google Shape;1120;p31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1" name="Google Shape;1121;p31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2" name="Google Shape;1122;p31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3" name="Google Shape;1123;p31"/>
          <p:cNvCxnSpPr/>
          <p:nvPr/>
        </p:nvCxnSpPr>
        <p:spPr>
          <a:xfrm rot="10800000">
            <a:off x="517892" y="572321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4" name="Google Shape;1124;p31"/>
          <p:cNvCxnSpPr/>
          <p:nvPr/>
        </p:nvCxnSpPr>
        <p:spPr>
          <a:xfrm>
            <a:off x="1774455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5" name="Google Shape;1125;p31"/>
          <p:cNvCxnSpPr/>
          <p:nvPr/>
        </p:nvCxnSpPr>
        <p:spPr>
          <a:xfrm>
            <a:off x="3185953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6" name="Google Shape;1126;p31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7" name="Google Shape;1127;p31"/>
          <p:cNvCxnSpPr/>
          <p:nvPr/>
        </p:nvCxnSpPr>
        <p:spPr>
          <a:xfrm>
            <a:off x="3675052" y="494372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8" name="Google Shape;1128;p31"/>
          <p:cNvCxnSpPr/>
          <p:nvPr/>
        </p:nvCxnSpPr>
        <p:spPr>
          <a:xfrm rot="10800000">
            <a:off x="379263" y="419485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29" name="Google Shape;1129;p31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0" name="Google Shape;1130;p31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1" name="Google Shape;1131;p31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2" name="Google Shape;1132;p31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3" name="Google Shape;1133;p31"/>
          <p:cNvCxnSpPr/>
          <p:nvPr/>
        </p:nvCxnSpPr>
        <p:spPr>
          <a:xfrm rot="10800000">
            <a:off x="517892" y="2677857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4" name="Google Shape;1134;p31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5" name="Google Shape;1135;p31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6" name="Google Shape;1136;p31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7" name="Google Shape;1137;p31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8" name="Google Shape;1138;p31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39" name="Google Shape;1139;p31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40" name="Google Shape;1140;p31"/>
          <p:cNvSpPr txBox="1"/>
          <p:nvPr/>
        </p:nvSpPr>
        <p:spPr>
          <a:xfrm>
            <a:off x="3052197" y="6648247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(1):</a:t>
            </a:r>
            <a:endParaRPr sz="700"/>
          </a:p>
        </p:txBody>
      </p:sp>
      <p:sp>
        <p:nvSpPr>
          <p:cNvPr id="1141" name="Google Shape;1141;p31"/>
          <p:cNvSpPr txBox="1"/>
          <p:nvPr/>
        </p:nvSpPr>
        <p:spPr>
          <a:xfrm>
            <a:off x="1619780" y="6664262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sz="700"/>
          </a:p>
        </p:txBody>
      </p:sp>
      <p:sp>
        <p:nvSpPr>
          <p:cNvPr id="1142" name="Google Shape;1142;p31"/>
          <p:cNvSpPr txBox="1"/>
          <p:nvPr/>
        </p:nvSpPr>
        <p:spPr>
          <a:xfrm>
            <a:off x="371537" y="6589136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</p:txBody>
      </p:sp>
      <p:sp>
        <p:nvSpPr>
          <p:cNvPr id="1143" name="Google Shape;1143;p31"/>
          <p:cNvSpPr txBox="1"/>
          <p:nvPr/>
        </p:nvSpPr>
        <p:spPr>
          <a:xfrm>
            <a:off x="391117" y="5554190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sz="700"/>
          </a:p>
        </p:txBody>
      </p:sp>
      <p:sp>
        <p:nvSpPr>
          <p:cNvPr id="1144" name="Google Shape;1144;p31"/>
          <p:cNvSpPr txBox="1"/>
          <p:nvPr/>
        </p:nvSpPr>
        <p:spPr>
          <a:xfrm>
            <a:off x="2084329" y="5576037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</a:t>
            </a:r>
            <a:endParaRPr sz="700"/>
          </a:p>
        </p:txBody>
      </p:sp>
      <p:sp>
        <p:nvSpPr>
          <p:cNvPr id="1145" name="Google Shape;1145;p31"/>
          <p:cNvSpPr txBox="1"/>
          <p:nvPr/>
        </p:nvSpPr>
        <p:spPr>
          <a:xfrm>
            <a:off x="3652273" y="5575509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</a:t>
            </a:r>
            <a:endParaRPr sz="700"/>
          </a:p>
        </p:txBody>
      </p:sp>
      <p:sp>
        <p:nvSpPr>
          <p:cNvPr id="1146" name="Google Shape;1146;p31"/>
          <p:cNvSpPr txBox="1"/>
          <p:nvPr/>
        </p:nvSpPr>
        <p:spPr>
          <a:xfrm>
            <a:off x="3252772" y="4471852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sz="700"/>
          </a:p>
        </p:txBody>
      </p:sp>
      <p:sp>
        <p:nvSpPr>
          <p:cNvPr id="1147" name="Google Shape;1147;p31"/>
          <p:cNvSpPr txBox="1"/>
          <p:nvPr/>
        </p:nvSpPr>
        <p:spPr>
          <a:xfrm>
            <a:off x="1701237" y="4526770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sz="700"/>
          </a:p>
        </p:txBody>
      </p:sp>
      <p:sp>
        <p:nvSpPr>
          <p:cNvPr id="1148" name="Google Shape;1148;p31"/>
          <p:cNvSpPr txBox="1"/>
          <p:nvPr/>
        </p:nvSpPr>
        <p:spPr>
          <a:xfrm>
            <a:off x="483292" y="4513020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</p:txBody>
      </p:sp>
      <p:sp>
        <p:nvSpPr>
          <p:cNvPr id="1149" name="Google Shape;1149;p31"/>
          <p:cNvSpPr txBox="1"/>
          <p:nvPr/>
        </p:nvSpPr>
        <p:spPr>
          <a:xfrm>
            <a:off x="293222" y="3418098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sz="700"/>
          </a:p>
        </p:txBody>
      </p:sp>
      <p:sp>
        <p:nvSpPr>
          <p:cNvPr id="1150" name="Google Shape;1150;p31"/>
          <p:cNvSpPr txBox="1"/>
          <p:nvPr/>
        </p:nvSpPr>
        <p:spPr>
          <a:xfrm>
            <a:off x="1565073" y="3392333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(1a)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51" name="Google Shape;1151;p31"/>
          <p:cNvSpPr txBox="1"/>
          <p:nvPr/>
        </p:nvSpPr>
        <p:spPr>
          <a:xfrm>
            <a:off x="3260545" y="3408288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(1b/2)</a:t>
            </a:r>
            <a:endParaRPr sz="700"/>
          </a:p>
        </p:txBody>
      </p:sp>
      <p:sp>
        <p:nvSpPr>
          <p:cNvPr id="1152" name="Google Shape;1152;p31"/>
          <p:cNvSpPr txBox="1"/>
          <p:nvPr/>
        </p:nvSpPr>
        <p:spPr>
          <a:xfrm>
            <a:off x="3282667" y="2297924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sz="700"/>
          </a:p>
        </p:txBody>
      </p:sp>
      <p:sp>
        <p:nvSpPr>
          <p:cNvPr id="1153" name="Google Shape;1153;p31"/>
          <p:cNvSpPr txBox="1"/>
          <p:nvPr/>
        </p:nvSpPr>
        <p:spPr>
          <a:xfrm>
            <a:off x="2083354" y="2309350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sz="700"/>
          </a:p>
        </p:txBody>
      </p:sp>
      <p:sp>
        <p:nvSpPr>
          <p:cNvPr id="1154" name="Google Shape;1154;p31"/>
          <p:cNvSpPr txBox="1"/>
          <p:nvPr/>
        </p:nvSpPr>
        <p:spPr>
          <a:xfrm>
            <a:off x="376856" y="2281303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</p:txBody>
      </p:sp>
      <p:sp>
        <p:nvSpPr>
          <p:cNvPr id="1155" name="Google Shape;1155;p31"/>
          <p:cNvSpPr txBox="1"/>
          <p:nvPr/>
        </p:nvSpPr>
        <p:spPr>
          <a:xfrm>
            <a:off x="391690" y="1180315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sz="700"/>
          </a:p>
        </p:txBody>
      </p:sp>
      <p:sp>
        <p:nvSpPr>
          <p:cNvPr id="1156" name="Google Shape;1156;p31"/>
          <p:cNvSpPr txBox="1"/>
          <p:nvPr/>
        </p:nvSpPr>
        <p:spPr>
          <a:xfrm>
            <a:off x="1835121" y="1097223"/>
            <a:ext cx="1273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Final Exam Preparation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Knowledge,  Application, Evaluation</a:t>
            </a:r>
            <a:endParaRPr sz="700"/>
          </a:p>
        </p:txBody>
      </p:sp>
      <p:pic>
        <p:nvPicPr>
          <p:cNvPr descr="Priory School | Solutions for the Planet" id="1157" name="Google Shape;1157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58" name="Google Shape;1158;p31"/>
          <p:cNvGraphicFramePr/>
          <p:nvPr/>
        </p:nvGraphicFramePr>
        <p:xfrm>
          <a:off x="913273" y="9829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Citizenship Studies 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3-24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1159" name="Google Shape;1159;p31"/>
          <p:cNvPicPr preferRelativeResize="0"/>
          <p:nvPr/>
        </p:nvPicPr>
        <p:blipFill rotWithShape="1">
          <a:blip r:embed="rId5">
            <a:alphaModFix/>
          </a:blip>
          <a:srcRect b="26560" l="0" r="0" t="26338"/>
          <a:stretch/>
        </p:blipFill>
        <p:spPr>
          <a:xfrm>
            <a:off x="4268739" y="285518"/>
            <a:ext cx="491402" cy="227744"/>
          </a:xfrm>
          <a:prstGeom prst="rect">
            <a:avLst/>
          </a:prstGeom>
          <a:noFill/>
          <a:ln>
            <a:noFill/>
          </a:ln>
        </p:spPr>
      </p:pic>
      <p:sp>
        <p:nvSpPr>
          <p:cNvPr id="1160" name="Google Shape;1160;p31"/>
          <p:cNvSpPr txBox="1"/>
          <p:nvPr/>
        </p:nvSpPr>
        <p:spPr>
          <a:xfrm>
            <a:off x="92382" y="8759866"/>
            <a:ext cx="17937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sz="700"/>
          </a:p>
        </p:txBody>
      </p:sp>
      <p:grpSp>
        <p:nvGrpSpPr>
          <p:cNvPr id="1161" name="Google Shape;1161;p31"/>
          <p:cNvGrpSpPr/>
          <p:nvPr/>
        </p:nvGrpSpPr>
        <p:grpSpPr>
          <a:xfrm>
            <a:off x="4182068" y="6464423"/>
            <a:ext cx="857780" cy="828280"/>
            <a:chOff x="8121532" y="12980267"/>
            <a:chExt cx="1620900" cy="1620900"/>
          </a:xfrm>
        </p:grpSpPr>
        <p:sp>
          <p:nvSpPr>
            <p:cNvPr id="1162" name="Google Shape;1162;p31"/>
            <p:cNvSpPr/>
            <p:nvPr/>
          </p:nvSpPr>
          <p:spPr>
            <a:xfrm>
              <a:off x="8121532" y="12980267"/>
              <a:ext cx="1620900" cy="1620900"/>
            </a:xfrm>
            <a:prstGeom prst="ellipse">
              <a:avLst/>
            </a:prstGeom>
            <a:solidFill>
              <a:schemeClr val="lt1"/>
            </a:solidFill>
            <a:ln cap="flat" cmpd="sng" w="76200">
              <a:solidFill>
                <a:srgbClr val="00206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1"/>
            <p:cNvSpPr txBox="1"/>
            <p:nvPr/>
          </p:nvSpPr>
          <p:spPr>
            <a:xfrm>
              <a:off x="8328360" y="13196887"/>
              <a:ext cx="1197000" cy="3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7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YEAR</a:t>
              </a:r>
              <a:endParaRPr sz="700"/>
            </a:p>
          </p:txBody>
        </p:sp>
        <p:sp>
          <p:nvSpPr>
            <p:cNvPr id="1164" name="Google Shape;1164;p31"/>
            <p:cNvSpPr txBox="1"/>
            <p:nvPr/>
          </p:nvSpPr>
          <p:spPr>
            <a:xfrm>
              <a:off x="8267242" y="13350875"/>
              <a:ext cx="1319100" cy="123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3900" lIns="47825" spcFirstLastPara="1" rIns="47825" wrap="square" tIns="239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3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700"/>
            </a:p>
          </p:txBody>
        </p:sp>
      </p:grpSp>
      <p:cxnSp>
        <p:nvCxnSpPr>
          <p:cNvPr id="1165" name="Google Shape;1165;p31"/>
          <p:cNvCxnSpPr/>
          <p:nvPr/>
        </p:nvCxnSpPr>
        <p:spPr>
          <a:xfrm flipH="1">
            <a:off x="3510568" y="6464575"/>
            <a:ext cx="124200" cy="110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66" name="Google Shape;1166;p31"/>
          <p:cNvSpPr txBox="1"/>
          <p:nvPr/>
        </p:nvSpPr>
        <p:spPr>
          <a:xfrm>
            <a:off x="3414291" y="6338381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 to Citizenship</a:t>
            </a:r>
            <a:endParaRPr sz="700"/>
          </a:p>
        </p:txBody>
      </p:sp>
      <p:sp>
        <p:nvSpPr>
          <p:cNvPr id="1167" name="Google Shape;1167;p31"/>
          <p:cNvSpPr txBox="1"/>
          <p:nvPr/>
        </p:nvSpPr>
        <p:spPr>
          <a:xfrm>
            <a:off x="3530373" y="7227114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Rights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Defenders</a:t>
            </a:r>
            <a:endParaRPr sz="700"/>
          </a:p>
        </p:txBody>
      </p:sp>
      <p:cxnSp>
        <p:nvCxnSpPr>
          <p:cNvPr id="1168" name="Google Shape;1168;p31"/>
          <p:cNvCxnSpPr/>
          <p:nvPr/>
        </p:nvCxnSpPr>
        <p:spPr>
          <a:xfrm flipH="1">
            <a:off x="1870395" y="6469845"/>
            <a:ext cx="81900" cy="165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69" name="Google Shape;1169;p31"/>
          <p:cNvSpPr txBox="1"/>
          <p:nvPr/>
        </p:nvSpPr>
        <p:spPr>
          <a:xfrm>
            <a:off x="1799055" y="6310202"/>
            <a:ext cx="912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Equality</a:t>
            </a:r>
            <a:endParaRPr sz="700"/>
          </a:p>
        </p:txBody>
      </p:sp>
      <p:cxnSp>
        <p:nvCxnSpPr>
          <p:cNvPr id="1170" name="Google Shape;1170;p31"/>
          <p:cNvCxnSpPr/>
          <p:nvPr/>
        </p:nvCxnSpPr>
        <p:spPr>
          <a:xfrm rot="10800000">
            <a:off x="1657872" y="6404618"/>
            <a:ext cx="152400" cy="230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71" name="Google Shape;1171;p31"/>
          <p:cNvCxnSpPr/>
          <p:nvPr/>
        </p:nvCxnSpPr>
        <p:spPr>
          <a:xfrm flipH="1">
            <a:off x="573898" y="6271509"/>
            <a:ext cx="74400" cy="307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72" name="Google Shape;1172;p31"/>
          <p:cNvCxnSpPr/>
          <p:nvPr/>
        </p:nvCxnSpPr>
        <p:spPr>
          <a:xfrm>
            <a:off x="2293253" y="5386246"/>
            <a:ext cx="64200" cy="146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73" name="Google Shape;1173;p31"/>
          <p:cNvCxnSpPr/>
          <p:nvPr/>
        </p:nvCxnSpPr>
        <p:spPr>
          <a:xfrm rot="10800000">
            <a:off x="3708193" y="5781205"/>
            <a:ext cx="183000" cy="152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74" name="Google Shape;1174;p31"/>
          <p:cNvCxnSpPr/>
          <p:nvPr/>
        </p:nvCxnSpPr>
        <p:spPr>
          <a:xfrm flipH="1" rot="10800000">
            <a:off x="1827768" y="6831944"/>
            <a:ext cx="144300" cy="464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75" name="Google Shape;1175;p31"/>
          <p:cNvSpPr txBox="1"/>
          <p:nvPr/>
        </p:nvSpPr>
        <p:spPr>
          <a:xfrm>
            <a:off x="1529361" y="7322681"/>
            <a:ext cx="912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Values</a:t>
            </a:r>
            <a:endParaRPr sz="700"/>
          </a:p>
        </p:txBody>
      </p:sp>
      <p:sp>
        <p:nvSpPr>
          <p:cNvPr id="1176" name="Google Shape;1176;p31"/>
          <p:cNvSpPr txBox="1"/>
          <p:nvPr/>
        </p:nvSpPr>
        <p:spPr>
          <a:xfrm>
            <a:off x="1121618" y="6258970"/>
            <a:ext cx="912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is Crime?</a:t>
            </a:r>
            <a:endParaRPr sz="700"/>
          </a:p>
        </p:txBody>
      </p:sp>
      <p:sp>
        <p:nvSpPr>
          <p:cNvPr id="1177" name="Google Shape;1177;p31"/>
          <p:cNvSpPr txBox="1"/>
          <p:nvPr/>
        </p:nvSpPr>
        <p:spPr>
          <a:xfrm>
            <a:off x="496073" y="5970848"/>
            <a:ext cx="9126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 Identity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Migration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8" name="Google Shape;1178;p31"/>
          <p:cNvCxnSpPr/>
          <p:nvPr/>
        </p:nvCxnSpPr>
        <p:spPr>
          <a:xfrm flipH="1">
            <a:off x="850929" y="5384759"/>
            <a:ext cx="70800" cy="157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79" name="Google Shape;1179;p31"/>
          <p:cNvSpPr txBox="1"/>
          <p:nvPr/>
        </p:nvSpPr>
        <p:spPr>
          <a:xfrm>
            <a:off x="3751055" y="6002750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 Pressure Groups</a:t>
            </a:r>
            <a:endParaRPr sz="700"/>
          </a:p>
        </p:txBody>
      </p:sp>
      <p:sp>
        <p:nvSpPr>
          <p:cNvPr id="1180" name="Google Shape;1180;p31"/>
          <p:cNvSpPr txBox="1"/>
          <p:nvPr/>
        </p:nvSpPr>
        <p:spPr>
          <a:xfrm>
            <a:off x="1527351" y="5168932"/>
            <a:ext cx="1555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UK’s Role in International Organisations</a:t>
            </a:r>
            <a:endParaRPr sz="700"/>
          </a:p>
        </p:txBody>
      </p:sp>
      <p:cxnSp>
        <p:nvCxnSpPr>
          <p:cNvPr id="1181" name="Google Shape;1181;p31"/>
          <p:cNvCxnSpPr/>
          <p:nvPr/>
        </p:nvCxnSpPr>
        <p:spPr>
          <a:xfrm>
            <a:off x="4295428" y="5410368"/>
            <a:ext cx="179400" cy="158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82" name="Google Shape;1182;p31"/>
          <p:cNvCxnSpPr/>
          <p:nvPr/>
        </p:nvCxnSpPr>
        <p:spPr>
          <a:xfrm rot="10800000">
            <a:off x="2550030" y="5785072"/>
            <a:ext cx="109200" cy="140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83" name="Google Shape;1183;p31"/>
          <p:cNvCxnSpPr/>
          <p:nvPr/>
        </p:nvCxnSpPr>
        <p:spPr>
          <a:xfrm>
            <a:off x="3774765" y="4212793"/>
            <a:ext cx="94500" cy="202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84" name="Google Shape;1184;p31"/>
          <p:cNvCxnSpPr/>
          <p:nvPr/>
        </p:nvCxnSpPr>
        <p:spPr>
          <a:xfrm flipH="1" rot="10800000">
            <a:off x="3280262" y="4700302"/>
            <a:ext cx="124500" cy="194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85" name="Google Shape;1185;p31"/>
          <p:cNvCxnSpPr/>
          <p:nvPr/>
        </p:nvCxnSpPr>
        <p:spPr>
          <a:xfrm>
            <a:off x="2809289" y="4291897"/>
            <a:ext cx="114900" cy="165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86" name="Google Shape;1186;p31"/>
          <p:cNvSpPr txBox="1"/>
          <p:nvPr/>
        </p:nvSpPr>
        <p:spPr>
          <a:xfrm>
            <a:off x="546820" y="5180447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Role of the Media</a:t>
            </a:r>
            <a:endParaRPr sz="700"/>
          </a:p>
        </p:txBody>
      </p:sp>
      <p:sp>
        <p:nvSpPr>
          <p:cNvPr id="1187" name="Google Shape;1187;p31"/>
          <p:cNvSpPr txBox="1"/>
          <p:nvPr/>
        </p:nvSpPr>
        <p:spPr>
          <a:xfrm>
            <a:off x="2482629" y="5960373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 NGOs</a:t>
            </a:r>
            <a:endParaRPr sz="700"/>
          </a:p>
        </p:txBody>
      </p:sp>
      <p:sp>
        <p:nvSpPr>
          <p:cNvPr id="1188" name="Google Shape;1188;p31"/>
          <p:cNvSpPr txBox="1"/>
          <p:nvPr/>
        </p:nvSpPr>
        <p:spPr>
          <a:xfrm>
            <a:off x="3855084" y="5166383"/>
            <a:ext cx="9126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 in Modern Britain: How to Bring About Change.</a:t>
            </a:r>
            <a:endParaRPr sz="700"/>
          </a:p>
        </p:txBody>
      </p:sp>
      <p:sp>
        <p:nvSpPr>
          <p:cNvPr id="1189" name="Google Shape;1189;p31"/>
          <p:cNvSpPr txBox="1"/>
          <p:nvPr/>
        </p:nvSpPr>
        <p:spPr>
          <a:xfrm>
            <a:off x="3187350" y="4023443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Laws in Society</a:t>
            </a:r>
            <a:endParaRPr sz="700"/>
          </a:p>
        </p:txBody>
      </p:sp>
      <p:sp>
        <p:nvSpPr>
          <p:cNvPr id="1190" name="Google Shape;1190;p31"/>
          <p:cNvSpPr txBox="1"/>
          <p:nvPr/>
        </p:nvSpPr>
        <p:spPr>
          <a:xfrm>
            <a:off x="2804233" y="4861695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Laws over Time</a:t>
            </a:r>
            <a:endParaRPr sz="700"/>
          </a:p>
        </p:txBody>
      </p:sp>
      <p:sp>
        <p:nvSpPr>
          <p:cNvPr id="1191" name="Google Shape;1191;p31"/>
          <p:cNvSpPr txBox="1"/>
          <p:nvPr/>
        </p:nvSpPr>
        <p:spPr>
          <a:xfrm>
            <a:off x="2112123" y="4070301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Justice System - UK</a:t>
            </a:r>
            <a:endParaRPr sz="700"/>
          </a:p>
        </p:txBody>
      </p:sp>
      <p:cxnSp>
        <p:nvCxnSpPr>
          <p:cNvPr id="1192" name="Google Shape;1192;p31"/>
          <p:cNvCxnSpPr/>
          <p:nvPr/>
        </p:nvCxnSpPr>
        <p:spPr>
          <a:xfrm flipH="1" rot="10800000">
            <a:off x="2030535" y="4700419"/>
            <a:ext cx="78000" cy="158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93" name="Google Shape;1193;p31"/>
          <p:cNvCxnSpPr/>
          <p:nvPr/>
        </p:nvCxnSpPr>
        <p:spPr>
          <a:xfrm flipH="1">
            <a:off x="1111471" y="4357855"/>
            <a:ext cx="118800" cy="140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94" name="Google Shape;1194;p31"/>
          <p:cNvSpPr txBox="1"/>
          <p:nvPr/>
        </p:nvSpPr>
        <p:spPr>
          <a:xfrm>
            <a:off x="1634985" y="4870825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Civil v Criminal Law</a:t>
            </a:r>
            <a:endParaRPr sz="700"/>
          </a:p>
        </p:txBody>
      </p:sp>
      <p:sp>
        <p:nvSpPr>
          <p:cNvPr id="1195" name="Google Shape;1195;p31"/>
          <p:cNvSpPr txBox="1"/>
          <p:nvPr/>
        </p:nvSpPr>
        <p:spPr>
          <a:xfrm>
            <a:off x="521634" y="4849854"/>
            <a:ext cx="9552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Different Legal Systems - UK</a:t>
            </a:r>
            <a:endParaRPr sz="700"/>
          </a:p>
        </p:txBody>
      </p:sp>
      <p:sp>
        <p:nvSpPr>
          <p:cNvPr id="1196" name="Google Shape;1196;p31"/>
          <p:cNvSpPr txBox="1"/>
          <p:nvPr/>
        </p:nvSpPr>
        <p:spPr>
          <a:xfrm>
            <a:off x="439654" y="3858218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 Rights Protection</a:t>
            </a:r>
            <a:endParaRPr sz="700"/>
          </a:p>
        </p:txBody>
      </p:sp>
      <p:cxnSp>
        <p:nvCxnSpPr>
          <p:cNvPr id="1197" name="Google Shape;1197;p31"/>
          <p:cNvCxnSpPr/>
          <p:nvPr/>
        </p:nvCxnSpPr>
        <p:spPr>
          <a:xfrm rot="10800000">
            <a:off x="357520" y="3688073"/>
            <a:ext cx="189300" cy="157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198" name="Google Shape;1198;p31"/>
          <p:cNvCxnSpPr/>
          <p:nvPr/>
        </p:nvCxnSpPr>
        <p:spPr>
          <a:xfrm rot="10800000">
            <a:off x="766654" y="4700742"/>
            <a:ext cx="169500" cy="146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199" name="Google Shape;1199;p31"/>
          <p:cNvSpPr txBox="1"/>
          <p:nvPr/>
        </p:nvSpPr>
        <p:spPr>
          <a:xfrm>
            <a:off x="1049487" y="4117169"/>
            <a:ext cx="9126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Punishments &amp; Sentencing</a:t>
            </a:r>
            <a:endParaRPr sz="700"/>
          </a:p>
        </p:txBody>
      </p:sp>
      <p:cxnSp>
        <p:nvCxnSpPr>
          <p:cNvPr id="1200" name="Google Shape;1200;p31"/>
          <p:cNvCxnSpPr/>
          <p:nvPr/>
        </p:nvCxnSpPr>
        <p:spPr>
          <a:xfrm>
            <a:off x="556151" y="3241725"/>
            <a:ext cx="32400" cy="130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01" name="Google Shape;1201;p31"/>
          <p:cNvCxnSpPr/>
          <p:nvPr/>
        </p:nvCxnSpPr>
        <p:spPr>
          <a:xfrm>
            <a:off x="1777460" y="3239786"/>
            <a:ext cx="96000" cy="133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02" name="Google Shape;1202;p31"/>
          <p:cNvSpPr txBox="1"/>
          <p:nvPr/>
        </p:nvSpPr>
        <p:spPr>
          <a:xfrm>
            <a:off x="187451" y="2977431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Role of Trade Unions</a:t>
            </a:r>
            <a:endParaRPr sz="700"/>
          </a:p>
        </p:txBody>
      </p:sp>
      <p:sp>
        <p:nvSpPr>
          <p:cNvPr id="1203" name="Google Shape;1203;p31"/>
          <p:cNvSpPr txBox="1"/>
          <p:nvPr/>
        </p:nvSpPr>
        <p:spPr>
          <a:xfrm>
            <a:off x="1505799" y="2989491"/>
            <a:ext cx="91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International Law</a:t>
            </a:r>
            <a:endParaRPr sz="700"/>
          </a:p>
        </p:txBody>
      </p:sp>
      <p:cxnSp>
        <p:nvCxnSpPr>
          <p:cNvPr id="1204" name="Google Shape;1204;p31"/>
          <p:cNvCxnSpPr/>
          <p:nvPr/>
        </p:nvCxnSpPr>
        <p:spPr>
          <a:xfrm rot="10800000">
            <a:off x="2165893" y="3576822"/>
            <a:ext cx="147000" cy="132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05" name="Google Shape;1205;p31"/>
          <p:cNvCxnSpPr/>
          <p:nvPr/>
        </p:nvCxnSpPr>
        <p:spPr>
          <a:xfrm>
            <a:off x="3464259" y="3238706"/>
            <a:ext cx="108300" cy="157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06" name="Google Shape;1206;p31"/>
          <p:cNvCxnSpPr/>
          <p:nvPr/>
        </p:nvCxnSpPr>
        <p:spPr>
          <a:xfrm flipH="1">
            <a:off x="3717573" y="2094665"/>
            <a:ext cx="59100" cy="172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07" name="Google Shape;1207;p31"/>
          <p:cNvSpPr txBox="1"/>
          <p:nvPr/>
        </p:nvSpPr>
        <p:spPr>
          <a:xfrm>
            <a:off x="3078157" y="3011203"/>
            <a:ext cx="1140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Active Citizenship Campaigns - Own Choice of Issue</a:t>
            </a:r>
            <a:endParaRPr sz="700"/>
          </a:p>
        </p:txBody>
      </p:sp>
      <p:sp>
        <p:nvSpPr>
          <p:cNvPr id="1208" name="Google Shape;1208;p31"/>
          <p:cNvSpPr txBox="1"/>
          <p:nvPr/>
        </p:nvSpPr>
        <p:spPr>
          <a:xfrm>
            <a:off x="2469744" y="1819527"/>
            <a:ext cx="804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Local Government</a:t>
            </a:r>
            <a:endParaRPr sz="700"/>
          </a:p>
        </p:txBody>
      </p:sp>
      <p:sp>
        <p:nvSpPr>
          <p:cNvPr id="1209" name="Google Shape;1209;p31"/>
          <p:cNvSpPr txBox="1"/>
          <p:nvPr/>
        </p:nvSpPr>
        <p:spPr>
          <a:xfrm>
            <a:off x="3133587" y="2650799"/>
            <a:ext cx="1227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British Constitution</a:t>
            </a:r>
            <a:endParaRPr sz="700"/>
          </a:p>
        </p:txBody>
      </p:sp>
      <p:cxnSp>
        <p:nvCxnSpPr>
          <p:cNvPr id="1210" name="Google Shape;1210;p31"/>
          <p:cNvCxnSpPr/>
          <p:nvPr/>
        </p:nvCxnSpPr>
        <p:spPr>
          <a:xfrm flipH="1" rot="10800000">
            <a:off x="3537158" y="2473729"/>
            <a:ext cx="68400" cy="167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11" name="Google Shape;1211;p31"/>
          <p:cNvCxnSpPr/>
          <p:nvPr/>
        </p:nvCxnSpPr>
        <p:spPr>
          <a:xfrm flipH="1">
            <a:off x="2663560" y="2043504"/>
            <a:ext cx="96300" cy="204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12" name="Google Shape;1212;p31"/>
          <p:cNvCxnSpPr/>
          <p:nvPr/>
        </p:nvCxnSpPr>
        <p:spPr>
          <a:xfrm flipH="1" rot="10800000">
            <a:off x="2320874" y="2488384"/>
            <a:ext cx="71700" cy="163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13" name="Google Shape;1213;p31"/>
          <p:cNvSpPr txBox="1"/>
          <p:nvPr/>
        </p:nvSpPr>
        <p:spPr>
          <a:xfrm>
            <a:off x="2077267" y="3728640"/>
            <a:ext cx="1020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Rights &amp; Responsibilities: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Democratic &amp; Citizen Actions </a:t>
            </a:r>
            <a:endParaRPr sz="700"/>
          </a:p>
        </p:txBody>
      </p:sp>
      <p:sp>
        <p:nvSpPr>
          <p:cNvPr id="1214" name="Google Shape;1214;p31"/>
          <p:cNvSpPr txBox="1"/>
          <p:nvPr/>
        </p:nvSpPr>
        <p:spPr>
          <a:xfrm>
            <a:off x="3470566" y="1758366"/>
            <a:ext cx="1227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Democracy &amp;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Types of Government</a:t>
            </a:r>
            <a:endParaRPr sz="700"/>
          </a:p>
        </p:txBody>
      </p:sp>
      <p:sp>
        <p:nvSpPr>
          <p:cNvPr id="1215" name="Google Shape;1215;p31"/>
          <p:cNvSpPr txBox="1"/>
          <p:nvPr/>
        </p:nvSpPr>
        <p:spPr>
          <a:xfrm>
            <a:off x="2001453" y="2647536"/>
            <a:ext cx="800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Devolution</a:t>
            </a:r>
            <a:endParaRPr sz="700"/>
          </a:p>
        </p:txBody>
      </p:sp>
      <p:sp>
        <p:nvSpPr>
          <p:cNvPr id="1216" name="Google Shape;1216;p31"/>
          <p:cNvSpPr txBox="1"/>
          <p:nvPr/>
        </p:nvSpPr>
        <p:spPr>
          <a:xfrm>
            <a:off x="793485" y="1504336"/>
            <a:ext cx="873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Roles in Parliament</a:t>
            </a:r>
            <a:endParaRPr sz="700"/>
          </a:p>
        </p:txBody>
      </p:sp>
      <p:cxnSp>
        <p:nvCxnSpPr>
          <p:cNvPr id="1217" name="Google Shape;1217;p31"/>
          <p:cNvCxnSpPr/>
          <p:nvPr/>
        </p:nvCxnSpPr>
        <p:spPr>
          <a:xfrm>
            <a:off x="1987541" y="2065795"/>
            <a:ext cx="125700" cy="213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18" name="Google Shape;1218;p31"/>
          <p:cNvCxnSpPr/>
          <p:nvPr/>
        </p:nvCxnSpPr>
        <p:spPr>
          <a:xfrm rot="10800000">
            <a:off x="1068969" y="2436086"/>
            <a:ext cx="261300" cy="189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19" name="Google Shape;1219;p31"/>
          <p:cNvSpPr txBox="1"/>
          <p:nvPr/>
        </p:nvSpPr>
        <p:spPr>
          <a:xfrm>
            <a:off x="1176095" y="2637025"/>
            <a:ext cx="1227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Voting Systems</a:t>
            </a:r>
            <a:endParaRPr sz="700"/>
          </a:p>
        </p:txBody>
      </p:sp>
      <p:sp>
        <p:nvSpPr>
          <p:cNvPr id="1220" name="Google Shape;1220;p31"/>
          <p:cNvSpPr txBox="1"/>
          <p:nvPr/>
        </p:nvSpPr>
        <p:spPr>
          <a:xfrm>
            <a:off x="1593698" y="1823315"/>
            <a:ext cx="888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Elections &amp; Voting</a:t>
            </a:r>
            <a:endParaRPr sz="700"/>
          </a:p>
        </p:txBody>
      </p:sp>
      <p:sp>
        <p:nvSpPr>
          <p:cNvPr id="1221" name="Google Shape;1221;p31"/>
          <p:cNvSpPr txBox="1"/>
          <p:nvPr/>
        </p:nvSpPr>
        <p:spPr>
          <a:xfrm>
            <a:off x="351377" y="826275"/>
            <a:ext cx="948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Taxes &amp; The Budget</a:t>
            </a:r>
            <a:endParaRPr sz="700"/>
          </a:p>
        </p:txBody>
      </p:sp>
      <p:cxnSp>
        <p:nvCxnSpPr>
          <p:cNvPr id="1222" name="Google Shape;1222;p31"/>
          <p:cNvCxnSpPr/>
          <p:nvPr/>
        </p:nvCxnSpPr>
        <p:spPr>
          <a:xfrm>
            <a:off x="588541" y="1372779"/>
            <a:ext cx="175500" cy="149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23" name="Google Shape;1223;p31"/>
          <p:cNvCxnSpPr/>
          <p:nvPr/>
        </p:nvCxnSpPr>
        <p:spPr>
          <a:xfrm flipH="1">
            <a:off x="655437" y="1049882"/>
            <a:ext cx="97800" cy="117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24" name="Google Shape;1224;p31"/>
          <p:cNvSpPr txBox="1"/>
          <p:nvPr/>
        </p:nvSpPr>
        <p:spPr>
          <a:xfrm>
            <a:off x="299789" y="2630366"/>
            <a:ext cx="1227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Parliament v Government</a:t>
            </a:r>
            <a:endParaRPr sz="700"/>
          </a:p>
        </p:txBody>
      </p:sp>
      <p:cxnSp>
        <p:nvCxnSpPr>
          <p:cNvPr id="1225" name="Google Shape;1225;p31"/>
          <p:cNvCxnSpPr/>
          <p:nvPr/>
        </p:nvCxnSpPr>
        <p:spPr>
          <a:xfrm rot="10800000">
            <a:off x="660217" y="2450722"/>
            <a:ext cx="32100" cy="182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226" name="Google Shape;1226;p31"/>
          <p:cNvCxnSpPr/>
          <p:nvPr/>
        </p:nvCxnSpPr>
        <p:spPr>
          <a:xfrm flipH="1">
            <a:off x="635888" y="2071637"/>
            <a:ext cx="135300" cy="158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227" name="Google Shape;1227;p31"/>
          <p:cNvSpPr txBox="1"/>
          <p:nvPr/>
        </p:nvSpPr>
        <p:spPr>
          <a:xfrm>
            <a:off x="667088" y="1850577"/>
            <a:ext cx="888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Politics &amp; Participation: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Political Parties</a:t>
            </a:r>
            <a:endParaRPr sz="700"/>
          </a:p>
        </p:txBody>
      </p:sp>
      <p:sp>
        <p:nvSpPr>
          <p:cNvPr id="1228" name="Google Shape;1228;p31"/>
          <p:cNvSpPr txBox="1"/>
          <p:nvPr/>
        </p:nvSpPr>
        <p:spPr>
          <a:xfrm>
            <a:off x="4046605" y="571479"/>
            <a:ext cx="974700" cy="4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00"/>
              <a:buFont typeface="Lexend Deca"/>
              <a:buNone/>
            </a:pPr>
            <a:r>
              <a:rPr b="1" lang="en-GB" sz="500">
                <a:solidFill>
                  <a:srgbClr val="FF0000"/>
                </a:solidFill>
                <a:latin typeface="Lexend Deca"/>
                <a:ea typeface="Lexend Deca"/>
                <a:cs typeface="Lexend Deca"/>
                <a:sym typeface="Lexend Deca"/>
              </a:rPr>
              <a:t>The Citizenship journey at Priory ends here but look above for post-16 options and careers</a:t>
            </a:r>
            <a:endParaRPr b="1" sz="500">
              <a:solidFill>
                <a:srgbClr val="FF0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1229" name="Google Shape;1229;p31"/>
          <p:cNvGrpSpPr/>
          <p:nvPr/>
        </p:nvGrpSpPr>
        <p:grpSpPr>
          <a:xfrm>
            <a:off x="4219117" y="970655"/>
            <a:ext cx="720992" cy="621233"/>
            <a:chOff x="8270249" y="2061285"/>
            <a:chExt cx="1042800" cy="1062300"/>
          </a:xfrm>
        </p:grpSpPr>
        <p:sp>
          <p:nvSpPr>
            <p:cNvPr id="1230" name="Google Shape;1230;p31"/>
            <p:cNvSpPr/>
            <p:nvPr/>
          </p:nvSpPr>
          <p:spPr>
            <a:xfrm>
              <a:off x="8270249" y="2061285"/>
              <a:ext cx="1042800" cy="10623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7825" lIns="47825" spcFirstLastPara="1" rIns="47825" wrap="square" tIns="47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31"/>
            <p:cNvSpPr/>
            <p:nvPr/>
          </p:nvSpPr>
          <p:spPr>
            <a:xfrm>
              <a:off x="8365226" y="2154126"/>
              <a:ext cx="856800" cy="8772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7825" lIns="47825" spcFirstLastPara="1" rIns="47825" wrap="square" tIns="478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"/>
                <a:buFont typeface="Calibri"/>
                <a:buNone/>
              </a:pPr>
              <a:r>
                <a:t/>
              </a:r>
              <a:endParaRPr sz="4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1232" name="Google Shape;1232;p31"/>
            <p:cNvSpPr txBox="1"/>
            <p:nvPr/>
          </p:nvSpPr>
          <p:spPr>
            <a:xfrm>
              <a:off x="8403019" y="2306722"/>
              <a:ext cx="795900" cy="74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7825" lIns="47825" spcFirstLastPara="1" rIns="47825" wrap="square" tIns="47825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"/>
                <a:buFont typeface="Calibri"/>
                <a:buNone/>
              </a:pPr>
              <a:r>
                <a:t/>
              </a:r>
              <a:endParaRPr b="1" sz="4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Lexend Deca"/>
                <a:buNone/>
              </a:pPr>
              <a:r>
                <a:rPr b="1" lang="en-GB" sz="8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EXAM</a:t>
              </a:r>
              <a:endParaRPr b="1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t/>
              </a: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33" name="Google Shape;1233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605566" y="6842033"/>
            <a:ext cx="488769" cy="362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4" name="Google Shape;1234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36807" y="6892013"/>
            <a:ext cx="717289" cy="358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5" name="Google Shape;1235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616056" y="6336153"/>
            <a:ext cx="379246" cy="328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6" name="Google Shape;1236;p3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57856" y="6432628"/>
            <a:ext cx="646070" cy="344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7" name="Google Shape;1237;p3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1824" y="6153968"/>
            <a:ext cx="321182" cy="321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8" name="Google Shape;1238;p31"/>
          <p:cNvPicPr preferRelativeResize="0"/>
          <p:nvPr/>
        </p:nvPicPr>
        <p:blipFill rotWithShape="1">
          <a:blip r:embed="rId11">
            <a:alphaModFix/>
          </a:blip>
          <a:srcRect b="0" l="16455" r="18680" t="0"/>
          <a:stretch/>
        </p:blipFill>
        <p:spPr>
          <a:xfrm>
            <a:off x="3321995" y="5871156"/>
            <a:ext cx="439522" cy="40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9" name="Google Shape;1239;p3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503273" y="5605681"/>
            <a:ext cx="479832" cy="3440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3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640979" y="4731384"/>
            <a:ext cx="602986" cy="337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1" name="Google Shape;1241;p3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427869" y="4389636"/>
            <a:ext cx="279651" cy="209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2" name="Google Shape;1242;p3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344780" y="4603846"/>
            <a:ext cx="477167" cy="23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3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07338" y="4123227"/>
            <a:ext cx="802641" cy="229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3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871369" y="3301118"/>
            <a:ext cx="598988" cy="331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5" name="Google Shape;1245;p3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332095" y="3679452"/>
            <a:ext cx="674377" cy="372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6" name="Google Shape;1246;p3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2356419" y="3274522"/>
            <a:ext cx="642500" cy="35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3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4035478" y="3165528"/>
            <a:ext cx="721961" cy="721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3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425426" y="2782147"/>
            <a:ext cx="585688" cy="292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9" name="Google Shape;1249;p3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324634" y="2250181"/>
            <a:ext cx="605962" cy="31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0" name="Google Shape;1250;p3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592284" y="1462021"/>
            <a:ext cx="562295" cy="356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1" name="Google Shape;1251;p3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2809289" y="2108663"/>
            <a:ext cx="398683" cy="48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3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603561" y="1405748"/>
            <a:ext cx="572824" cy="444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3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3438993" y="1090642"/>
            <a:ext cx="711271" cy="437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4" name="Google Shape;1254;p3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914959" y="5441869"/>
            <a:ext cx="306633" cy="429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5" name="Google Shape;1255;p3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263967" y="4370316"/>
            <a:ext cx="372100" cy="387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6" name="Google Shape;1256;p3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120245" y="4752887"/>
            <a:ext cx="414773" cy="400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7" name="Google Shape;1257;p3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133978" y="5181364"/>
            <a:ext cx="512886" cy="3419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moting British Values - St Martins Primary, Church of England Primary  School" id="1258" name="Google Shape;1258;p31"/>
          <p:cNvPicPr preferRelativeResize="0"/>
          <p:nvPr/>
        </p:nvPicPr>
        <p:blipFill rotWithShape="1">
          <a:blip r:embed="rId31">
            <a:alphaModFix/>
          </a:blip>
          <a:srcRect b="5626" l="6862" r="11344" t="8470"/>
          <a:stretch/>
        </p:blipFill>
        <p:spPr>
          <a:xfrm>
            <a:off x="2003292" y="6905040"/>
            <a:ext cx="1311876" cy="57059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9" name="Google Shape;1259;p31"/>
          <p:cNvCxnSpPr/>
          <p:nvPr/>
        </p:nvCxnSpPr>
        <p:spPr>
          <a:xfrm rot="10800000">
            <a:off x="3315052" y="6849574"/>
            <a:ext cx="318300" cy="359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sm" w="sm" type="none"/>
            <a:tailEnd len="med" w="med" type="oval"/>
          </a:ln>
        </p:spPr>
      </p:cxnSp>
      <p:pic>
        <p:nvPicPr>
          <p:cNvPr id="1260" name="Google Shape;1260;p31"/>
          <p:cNvPicPr preferRelativeResize="0"/>
          <p:nvPr/>
        </p:nvPicPr>
        <p:blipFill rotWithShape="1">
          <a:blip r:embed="rId32">
            <a:alphaModFix/>
          </a:blip>
          <a:srcRect b="8298" l="0" r="0" t="0"/>
          <a:stretch/>
        </p:blipFill>
        <p:spPr>
          <a:xfrm>
            <a:off x="4503273" y="5952047"/>
            <a:ext cx="460818" cy="4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1" name="Google Shape;1261;p3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353910" y="3631871"/>
            <a:ext cx="353868" cy="329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3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939038" y="2704411"/>
            <a:ext cx="519038" cy="345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3" name="Google Shape;1263;p3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995052" y="1135474"/>
            <a:ext cx="444938" cy="28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31"/>
          <p:cNvPicPr preferRelativeResize="0"/>
          <p:nvPr/>
        </p:nvPicPr>
        <p:blipFill rotWithShape="1">
          <a:blip r:embed="rId36">
            <a:alphaModFix/>
          </a:blip>
          <a:srcRect b="16929" l="0" r="13815" t="0"/>
          <a:stretch/>
        </p:blipFill>
        <p:spPr>
          <a:xfrm>
            <a:off x="2890436" y="1114192"/>
            <a:ext cx="200193" cy="17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31"/>
          <p:cNvPicPr preferRelativeResize="0"/>
          <p:nvPr/>
        </p:nvPicPr>
        <p:blipFill rotWithShape="1">
          <a:blip r:embed="rId37">
            <a:alphaModFix/>
          </a:blip>
          <a:srcRect b="0" l="27584" r="28852" t="0"/>
          <a:stretch/>
        </p:blipFill>
        <p:spPr>
          <a:xfrm>
            <a:off x="2153153" y="6222897"/>
            <a:ext cx="380426" cy="385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6" name="Google Shape;1266;p3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83929" y="1693073"/>
            <a:ext cx="475349" cy="23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3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989272" y="5481377"/>
            <a:ext cx="506806" cy="304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31"/>
          <p:cNvPicPr preferRelativeResize="0"/>
          <p:nvPr/>
        </p:nvPicPr>
        <p:blipFill rotWithShape="1">
          <a:blip r:embed="rId40">
            <a:alphaModFix/>
          </a:blip>
          <a:srcRect b="9509" l="0" r="0" t="9968"/>
          <a:stretch/>
        </p:blipFill>
        <p:spPr>
          <a:xfrm>
            <a:off x="1554587" y="5438517"/>
            <a:ext cx="538933" cy="418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9" name="Google Shape;1269;p3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921621" y="4495301"/>
            <a:ext cx="267965" cy="206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3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2317651" y="420730"/>
            <a:ext cx="514696" cy="514696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31"/>
          <p:cNvSpPr txBox="1"/>
          <p:nvPr/>
        </p:nvSpPr>
        <p:spPr>
          <a:xfrm>
            <a:off x="2382508" y="452224"/>
            <a:ext cx="4530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Careers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2" name="Google Shape;1272;p31"/>
          <p:cNvSpPr txBox="1"/>
          <p:nvPr/>
        </p:nvSpPr>
        <p:spPr>
          <a:xfrm>
            <a:off x="2862698" y="341355"/>
            <a:ext cx="1178400" cy="7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 for election and become an MP or Councillor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Join the Police Force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Become a Solicitor or Barrister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Researcher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Civil Servant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or Lecturer – Citizenship, Law, Politics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Journalist</a:t>
            </a: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31"/>
          <p:cNvSpPr txBox="1"/>
          <p:nvPr/>
        </p:nvSpPr>
        <p:spPr>
          <a:xfrm>
            <a:off x="1343051" y="333789"/>
            <a:ext cx="1178400" cy="74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Level Law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Level Government &amp; Politics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Level Sociology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Level 3 Criminology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Level Media Studies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BTEC Level 3 Applied Law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Uniformed Services – Preparation for Entry (Level 1, Level 2, Level 3)</a:t>
            </a:r>
            <a:endParaRPr sz="700"/>
          </a:p>
          <a:p>
            <a:pPr indent="-95250" lvl="0" marL="88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Font typeface="Arial"/>
              <a:buChar char="•"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&amp; Defence Services</a:t>
            </a: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4" name="Google Shape;1274;p31"/>
          <p:cNvSpPr txBox="1"/>
          <p:nvPr/>
        </p:nvSpPr>
        <p:spPr>
          <a:xfrm>
            <a:off x="2470680" y="611116"/>
            <a:ext cx="458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Courses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75" name="Google Shape;1275;p31"/>
          <p:cNvCxnSpPr/>
          <p:nvPr/>
        </p:nvCxnSpPr>
        <p:spPr>
          <a:xfrm>
            <a:off x="-3770" y="7673752"/>
            <a:ext cx="5144400" cy="18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76" name="Google Shape;1276;p31"/>
          <p:cNvSpPr txBox="1"/>
          <p:nvPr/>
        </p:nvSpPr>
        <p:spPr>
          <a:xfrm>
            <a:off x="126941" y="7736157"/>
            <a:ext cx="2047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Citizenship Knowledge Organisers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7" name="Google Shape;1277;p31"/>
          <p:cNvSpPr txBox="1"/>
          <p:nvPr/>
        </p:nvSpPr>
        <p:spPr>
          <a:xfrm>
            <a:off x="286625" y="7973606"/>
            <a:ext cx="7470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9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8" name="Google Shape;1278;p31"/>
          <p:cNvSpPr txBox="1"/>
          <p:nvPr/>
        </p:nvSpPr>
        <p:spPr>
          <a:xfrm>
            <a:off x="984845" y="7983113"/>
            <a:ext cx="7470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10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31"/>
          <p:cNvSpPr txBox="1"/>
          <p:nvPr/>
        </p:nvSpPr>
        <p:spPr>
          <a:xfrm>
            <a:off x="1688393" y="7995793"/>
            <a:ext cx="7470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Year 11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0" name="Google Shape;1280;p31"/>
          <p:cNvSpPr txBox="1"/>
          <p:nvPr/>
        </p:nvSpPr>
        <p:spPr>
          <a:xfrm>
            <a:off x="2856411" y="7966301"/>
            <a:ext cx="18774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‘Within you right now is the power and potential to do amazing things.  You have a voice that has the power to change the world.  How you use that, is up to you. ’</a:t>
            </a:r>
            <a:endParaRPr sz="7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Marcus Rashford</a:t>
            </a:r>
            <a:endParaRPr b="1" i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31"/>
          <p:cNvSpPr txBox="1"/>
          <p:nvPr/>
        </p:nvSpPr>
        <p:spPr>
          <a:xfrm>
            <a:off x="4009968" y="481333"/>
            <a:ext cx="1067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GCSE Citizenship Studies: 8100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2" name="Google Shape;1282;p3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373271" y="8157275"/>
            <a:ext cx="572496" cy="572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3" name="Google Shape;1283;p3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1093989" y="8174895"/>
            <a:ext cx="562887" cy="562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4" name="Google Shape;1284;p3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1788297" y="8171447"/>
            <a:ext cx="569782" cy="5697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32"/>
          <p:cNvSpPr/>
          <p:nvPr/>
        </p:nvSpPr>
        <p:spPr>
          <a:xfrm>
            <a:off x="1243750" y="1343750"/>
            <a:ext cx="579300" cy="685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0" name="Google Shape;1290;p32"/>
          <p:cNvSpPr/>
          <p:nvPr/>
        </p:nvSpPr>
        <p:spPr>
          <a:xfrm rot="5400000">
            <a:off x="3210550" y="69609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1" name="Google Shape;1291;p32"/>
          <p:cNvSpPr txBox="1"/>
          <p:nvPr/>
        </p:nvSpPr>
        <p:spPr>
          <a:xfrm>
            <a:off x="1555650" y="8012150"/>
            <a:ext cx="117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9</a:t>
            </a:r>
            <a:endParaRPr b="1" sz="20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2" name="Google Shape;1292;p32"/>
          <p:cNvSpPr txBox="1"/>
          <p:nvPr/>
        </p:nvSpPr>
        <p:spPr>
          <a:xfrm>
            <a:off x="2776675" y="8471350"/>
            <a:ext cx="117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Contemporary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93" name="Google Shape;1293;p32"/>
          <p:cNvCxnSpPr/>
          <p:nvPr/>
        </p:nvCxnSpPr>
        <p:spPr>
          <a:xfrm flipH="1">
            <a:off x="3029050" y="8294950"/>
            <a:ext cx="33300" cy="41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4" name="Google Shape;1294;p32"/>
          <p:cNvSpPr/>
          <p:nvPr/>
        </p:nvSpPr>
        <p:spPr>
          <a:xfrm>
            <a:off x="2616850" y="8681050"/>
            <a:ext cx="669300" cy="21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Control- Contemporary piece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5" name="Google Shape;1295;p32"/>
          <p:cNvSpPr txBox="1"/>
          <p:nvPr/>
        </p:nvSpPr>
        <p:spPr>
          <a:xfrm rot="-2701239">
            <a:off x="3696746" y="7873565"/>
            <a:ext cx="1177333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 Award</a:t>
            </a:r>
            <a:endParaRPr/>
          </a:p>
        </p:txBody>
      </p:sp>
      <p:sp>
        <p:nvSpPr>
          <p:cNvPr id="1296" name="Google Shape;1296;p32"/>
          <p:cNvSpPr/>
          <p:nvPr/>
        </p:nvSpPr>
        <p:spPr>
          <a:xfrm>
            <a:off x="4214575" y="765215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7" name="Google Shape;1297;p32"/>
          <p:cNvSpPr/>
          <p:nvPr/>
        </p:nvSpPr>
        <p:spPr>
          <a:xfrm>
            <a:off x="2616850" y="69357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8" name="Google Shape;1298;p32"/>
          <p:cNvSpPr/>
          <p:nvPr/>
        </p:nvSpPr>
        <p:spPr>
          <a:xfrm>
            <a:off x="1304100" y="69357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9" name="Google Shape;1299;p32"/>
          <p:cNvSpPr/>
          <p:nvPr/>
        </p:nvSpPr>
        <p:spPr>
          <a:xfrm rot="-5400000">
            <a:off x="545975" y="58829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0" name="Google Shape;1300;p32"/>
          <p:cNvSpPr/>
          <p:nvPr/>
        </p:nvSpPr>
        <p:spPr>
          <a:xfrm>
            <a:off x="2616850" y="80322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1" name="Google Shape;1301;p32"/>
          <p:cNvSpPr/>
          <p:nvPr/>
        </p:nvSpPr>
        <p:spPr>
          <a:xfrm>
            <a:off x="1304100" y="80322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2" name="Google Shape;1302;p32"/>
          <p:cNvSpPr/>
          <p:nvPr/>
        </p:nvSpPr>
        <p:spPr>
          <a:xfrm>
            <a:off x="519025" y="6536475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3" name="Google Shape;1303;p32"/>
          <p:cNvSpPr txBox="1"/>
          <p:nvPr/>
        </p:nvSpPr>
        <p:spPr>
          <a:xfrm>
            <a:off x="2616850" y="7960850"/>
            <a:ext cx="126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Physical skills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4" name="Google Shape;1304;p32"/>
          <p:cNvSpPr txBox="1"/>
          <p:nvPr/>
        </p:nvSpPr>
        <p:spPr>
          <a:xfrm>
            <a:off x="1304100" y="7976300"/>
            <a:ext cx="12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9</a:t>
            </a:r>
            <a:endParaRPr b="1" sz="18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5" name="Google Shape;1305;p32"/>
          <p:cNvSpPr/>
          <p:nvPr/>
        </p:nvSpPr>
        <p:spPr>
          <a:xfrm>
            <a:off x="1304100" y="58593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6" name="Google Shape;1306;p32"/>
          <p:cNvSpPr/>
          <p:nvPr/>
        </p:nvSpPr>
        <p:spPr>
          <a:xfrm>
            <a:off x="2616850" y="58593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7" name="Google Shape;1307;p32"/>
          <p:cNvSpPr/>
          <p:nvPr/>
        </p:nvSpPr>
        <p:spPr>
          <a:xfrm rot="5400000">
            <a:off x="3210550" y="47880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8" name="Google Shape;1308;p32"/>
          <p:cNvSpPr/>
          <p:nvPr/>
        </p:nvSpPr>
        <p:spPr>
          <a:xfrm>
            <a:off x="2616850" y="4767838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2"/>
          <p:cNvSpPr/>
          <p:nvPr/>
        </p:nvSpPr>
        <p:spPr>
          <a:xfrm>
            <a:off x="1304100" y="47628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0" name="Google Shape;1310;p32"/>
          <p:cNvSpPr/>
          <p:nvPr/>
        </p:nvSpPr>
        <p:spPr>
          <a:xfrm rot="-5400000">
            <a:off x="545975" y="37100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1" name="Google Shape;1311;p32"/>
          <p:cNvSpPr/>
          <p:nvPr/>
        </p:nvSpPr>
        <p:spPr>
          <a:xfrm>
            <a:off x="1304100" y="36864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2" name="Google Shape;1312;p32"/>
          <p:cNvSpPr/>
          <p:nvPr/>
        </p:nvSpPr>
        <p:spPr>
          <a:xfrm>
            <a:off x="2616850" y="36864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3" name="Google Shape;1313;p32"/>
          <p:cNvSpPr txBox="1"/>
          <p:nvPr/>
        </p:nvSpPr>
        <p:spPr>
          <a:xfrm rot="-739">
            <a:off x="1446298" y="3626756"/>
            <a:ext cx="1395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11</a:t>
            </a:r>
            <a:endParaRPr b="1" sz="16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4" name="Google Shape;1314;p32"/>
          <p:cNvSpPr/>
          <p:nvPr/>
        </p:nvSpPr>
        <p:spPr>
          <a:xfrm>
            <a:off x="470400" y="438275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32"/>
          <p:cNvSpPr/>
          <p:nvPr/>
        </p:nvSpPr>
        <p:spPr>
          <a:xfrm rot="5400000">
            <a:off x="3210550" y="26151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6" name="Google Shape;1316;p32"/>
          <p:cNvSpPr/>
          <p:nvPr/>
        </p:nvSpPr>
        <p:spPr>
          <a:xfrm>
            <a:off x="2616850" y="25899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7" name="Google Shape;1317;p32"/>
          <p:cNvSpPr/>
          <p:nvPr/>
        </p:nvSpPr>
        <p:spPr>
          <a:xfrm>
            <a:off x="1304100" y="2595513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8" name="Google Shape;1318;p32"/>
          <p:cNvSpPr/>
          <p:nvPr/>
        </p:nvSpPr>
        <p:spPr>
          <a:xfrm rot="-5400000">
            <a:off x="545975" y="15371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32"/>
          <p:cNvSpPr txBox="1"/>
          <p:nvPr/>
        </p:nvSpPr>
        <p:spPr>
          <a:xfrm>
            <a:off x="2514300" y="1395375"/>
            <a:ext cx="18753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BTEC Level 3 Dance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 Level Dance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0" name="Google Shape;1320;p32"/>
          <p:cNvPicPr preferRelativeResize="0"/>
          <p:nvPr/>
        </p:nvPicPr>
        <p:blipFill rotWithShape="1">
          <a:blip r:embed="rId3">
            <a:alphaModFix/>
          </a:blip>
          <a:srcRect b="0" l="0" r="5132" t="0"/>
          <a:stretch/>
        </p:blipFill>
        <p:spPr>
          <a:xfrm>
            <a:off x="1834025" y="1350417"/>
            <a:ext cx="669300" cy="7055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1" name="Google Shape;1321;p32"/>
          <p:cNvSpPr txBox="1"/>
          <p:nvPr/>
        </p:nvSpPr>
        <p:spPr>
          <a:xfrm rot="-2699325">
            <a:off x="1800628" y="1484392"/>
            <a:ext cx="1079964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Next Steps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2" name="Google Shape;1322;p32"/>
          <p:cNvSpPr txBox="1"/>
          <p:nvPr/>
        </p:nvSpPr>
        <p:spPr>
          <a:xfrm>
            <a:off x="33625" y="0"/>
            <a:ext cx="4897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Learning Journey: </a:t>
            </a:r>
            <a:endParaRPr sz="3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Dance</a:t>
            </a:r>
            <a:endParaRPr sz="1000"/>
          </a:p>
        </p:txBody>
      </p:sp>
      <p:pic>
        <p:nvPicPr>
          <p:cNvPr id="1323" name="Google Shape;132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1782" y="55950"/>
            <a:ext cx="111958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4" name="Google Shape;1324;p32"/>
          <p:cNvSpPr txBox="1"/>
          <p:nvPr/>
        </p:nvSpPr>
        <p:spPr>
          <a:xfrm rot="2698166">
            <a:off x="3531512" y="7109565"/>
            <a:ext cx="1590566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 Award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5" name="Google Shape;1325;p32"/>
          <p:cNvSpPr txBox="1"/>
          <p:nvPr/>
        </p:nvSpPr>
        <p:spPr>
          <a:xfrm>
            <a:off x="2616850" y="6847313"/>
            <a:ext cx="1268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Performance skills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6" name="Google Shape;1326;p32"/>
          <p:cNvSpPr txBox="1"/>
          <p:nvPr/>
        </p:nvSpPr>
        <p:spPr>
          <a:xfrm>
            <a:off x="1325800" y="6867663"/>
            <a:ext cx="1250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Performance skills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7" name="Google Shape;1327;p32"/>
          <p:cNvSpPr/>
          <p:nvPr/>
        </p:nvSpPr>
        <p:spPr>
          <a:xfrm>
            <a:off x="3390913" y="7463750"/>
            <a:ext cx="782700" cy="31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Reviews of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performance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Preparation for Dance live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28" name="Google Shape;1328;p32"/>
          <p:cNvCxnSpPr>
            <a:stCxn id="1327" idx="0"/>
          </p:cNvCxnSpPr>
          <p:nvPr/>
        </p:nvCxnSpPr>
        <p:spPr>
          <a:xfrm rot="10800000">
            <a:off x="3471163" y="7291250"/>
            <a:ext cx="311100" cy="17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29" name="Google Shape;1329;p32"/>
          <p:cNvSpPr txBox="1"/>
          <p:nvPr/>
        </p:nvSpPr>
        <p:spPr>
          <a:xfrm rot="-2700000">
            <a:off x="464314" y="5959807"/>
            <a:ext cx="1010173" cy="585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Appreciation of Arts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0" name="Google Shape;1330;p32"/>
          <p:cNvSpPr txBox="1"/>
          <p:nvPr/>
        </p:nvSpPr>
        <p:spPr>
          <a:xfrm rot="-2700575">
            <a:off x="3626847" y="5613531"/>
            <a:ext cx="1268337" cy="4153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Preparation for PSA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1" name="Google Shape;1331;p32"/>
          <p:cNvSpPr txBox="1"/>
          <p:nvPr/>
        </p:nvSpPr>
        <p:spPr>
          <a:xfrm rot="2700000">
            <a:off x="3609768" y="4856570"/>
            <a:ext cx="1250306" cy="585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 </a:t>
            </a: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Preparation for PSA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2" name="Google Shape;1332;p32"/>
          <p:cNvSpPr txBox="1"/>
          <p:nvPr/>
        </p:nvSpPr>
        <p:spPr>
          <a:xfrm rot="-825">
            <a:off x="2616873" y="4671595"/>
            <a:ext cx="125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Assessment 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3" name="Google Shape;1333;p32"/>
          <p:cNvSpPr/>
          <p:nvPr/>
        </p:nvSpPr>
        <p:spPr>
          <a:xfrm>
            <a:off x="4187700" y="545620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4" name="Google Shape;133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7575" y="5208600"/>
            <a:ext cx="400200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32"/>
          <p:cNvSpPr/>
          <p:nvPr/>
        </p:nvSpPr>
        <p:spPr>
          <a:xfrm>
            <a:off x="286338" y="3365275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Preparation for the end of year show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36" name="Google Shape;1336;p32"/>
          <p:cNvCxnSpPr>
            <a:stCxn id="1335" idx="2"/>
            <a:endCxn id="1337" idx="0"/>
          </p:cNvCxnSpPr>
          <p:nvPr/>
        </p:nvCxnSpPr>
        <p:spPr>
          <a:xfrm>
            <a:off x="658788" y="3616075"/>
            <a:ext cx="104700" cy="26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8" name="Google Shape;1338;p32"/>
          <p:cNvSpPr txBox="1"/>
          <p:nvPr/>
        </p:nvSpPr>
        <p:spPr>
          <a:xfrm>
            <a:off x="2638600" y="2562925"/>
            <a:ext cx="1224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/>
          </a:p>
        </p:txBody>
      </p:sp>
      <p:sp>
        <p:nvSpPr>
          <p:cNvPr id="1339" name="Google Shape;1339;p32"/>
          <p:cNvSpPr/>
          <p:nvPr/>
        </p:nvSpPr>
        <p:spPr>
          <a:xfrm>
            <a:off x="20663" y="7136725"/>
            <a:ext cx="7449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Exploring Dance styles and different methods of choreography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40" name="Google Shape;1340;p32"/>
          <p:cNvCxnSpPr>
            <a:stCxn id="1339" idx="0"/>
          </p:cNvCxnSpPr>
          <p:nvPr/>
        </p:nvCxnSpPr>
        <p:spPr>
          <a:xfrm flipH="1" rot="10800000">
            <a:off x="393113" y="6929425"/>
            <a:ext cx="259500" cy="20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41" name="Google Shape;134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287" y="6516425"/>
            <a:ext cx="352823" cy="3848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2" name="Google Shape;1342;p32"/>
          <p:cNvSpPr txBox="1"/>
          <p:nvPr/>
        </p:nvSpPr>
        <p:spPr>
          <a:xfrm rot="-2700000">
            <a:off x="3743826" y="3440977"/>
            <a:ext cx="1083146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7" name="Google Shape;1337;p32"/>
          <p:cNvSpPr txBox="1"/>
          <p:nvPr/>
        </p:nvSpPr>
        <p:spPr>
          <a:xfrm rot="-2975206">
            <a:off x="436801" y="3808093"/>
            <a:ext cx="981496" cy="4311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Solo exploration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3" name="Google Shape;1343;p32"/>
          <p:cNvSpPr/>
          <p:nvPr/>
        </p:nvSpPr>
        <p:spPr>
          <a:xfrm>
            <a:off x="4389600" y="6026675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Professional work selected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based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 on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stimulus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 of the PSA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44" name="Google Shape;1344;p32"/>
          <p:cNvCxnSpPr>
            <a:stCxn id="1343" idx="0"/>
          </p:cNvCxnSpPr>
          <p:nvPr/>
        </p:nvCxnSpPr>
        <p:spPr>
          <a:xfrm rot="10800000">
            <a:off x="4519650" y="5881775"/>
            <a:ext cx="242400" cy="1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5" name="Google Shape;1345;p32"/>
          <p:cNvSpPr/>
          <p:nvPr/>
        </p:nvSpPr>
        <p:spPr>
          <a:xfrm>
            <a:off x="3326225" y="5374400"/>
            <a:ext cx="828000" cy="2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Exam component -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Theory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46" name="Google Shape;1346;p32"/>
          <p:cNvCxnSpPr/>
          <p:nvPr/>
        </p:nvCxnSpPr>
        <p:spPr>
          <a:xfrm flipH="1">
            <a:off x="3953775" y="5219700"/>
            <a:ext cx="265800" cy="14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7" name="Google Shape;1347;p32"/>
          <p:cNvSpPr/>
          <p:nvPr/>
        </p:nvSpPr>
        <p:spPr>
          <a:xfrm>
            <a:off x="75125" y="5123350"/>
            <a:ext cx="1083000" cy="4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Characterisation, facial expressions, dynamics range, energy, coordination, balance, spatial awareness, interaction with others, rhythm and timing, musicality, stage presences.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48" name="Google Shape;1348;p32"/>
          <p:cNvCxnSpPr>
            <a:stCxn id="1347" idx="0"/>
            <a:endCxn id="1349" idx="2"/>
          </p:cNvCxnSpPr>
          <p:nvPr/>
        </p:nvCxnSpPr>
        <p:spPr>
          <a:xfrm flipH="1" rot="10800000">
            <a:off x="616625" y="4897750"/>
            <a:ext cx="147600" cy="22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50" name="Google Shape;1350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129" y="3779225"/>
            <a:ext cx="494400" cy="49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1" name="Google Shape;1351;p32"/>
          <p:cNvSpPr txBox="1"/>
          <p:nvPr/>
        </p:nvSpPr>
        <p:spPr>
          <a:xfrm rot="2700000">
            <a:off x="3735438" y="2858648"/>
            <a:ext cx="1268125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2" name="Google Shape;1352;p32"/>
          <p:cNvSpPr/>
          <p:nvPr/>
        </p:nvSpPr>
        <p:spPr>
          <a:xfrm>
            <a:off x="4389600" y="6839388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Task C and D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53" name="Google Shape;1353;p32"/>
          <p:cNvCxnSpPr/>
          <p:nvPr/>
        </p:nvCxnSpPr>
        <p:spPr>
          <a:xfrm flipH="1" rot="10800000">
            <a:off x="4553175" y="7090188"/>
            <a:ext cx="176400" cy="29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4" name="Google Shape;1354;p32"/>
          <p:cNvSpPr/>
          <p:nvPr/>
        </p:nvSpPr>
        <p:spPr>
          <a:xfrm>
            <a:off x="1518950" y="7523450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Actions, space, relationships, dynamics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55" name="Google Shape;1355;p32"/>
          <p:cNvCxnSpPr>
            <a:stCxn id="1354" idx="0"/>
          </p:cNvCxnSpPr>
          <p:nvPr/>
        </p:nvCxnSpPr>
        <p:spPr>
          <a:xfrm flipH="1" rot="10800000">
            <a:off x="1891400" y="7277150"/>
            <a:ext cx="20100" cy="24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56" name="Google Shape;1356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0250" y="7976300"/>
            <a:ext cx="954600" cy="9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7" name="Google Shape;1357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6050" y="7553300"/>
            <a:ext cx="443287" cy="55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74587" y="3071463"/>
            <a:ext cx="352825" cy="57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32"/>
          <p:cNvSpPr/>
          <p:nvPr/>
        </p:nvSpPr>
        <p:spPr>
          <a:xfrm>
            <a:off x="3012150" y="4227138"/>
            <a:ext cx="10032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Actions, space, relationships, dynamics. Choreography using the brief as a starting point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60" name="Google Shape;1360;p32"/>
          <p:cNvCxnSpPr>
            <a:endCxn id="1359" idx="0"/>
          </p:cNvCxnSpPr>
          <p:nvPr/>
        </p:nvCxnSpPr>
        <p:spPr>
          <a:xfrm>
            <a:off x="3426150" y="4027338"/>
            <a:ext cx="87600" cy="19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9" name="Google Shape;1349;p32"/>
          <p:cNvSpPr txBox="1"/>
          <p:nvPr/>
        </p:nvSpPr>
        <p:spPr>
          <a:xfrm rot="2700802">
            <a:off x="472632" y="4503788"/>
            <a:ext cx="909834" cy="461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Assessment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1" name="Google Shape;1361;p32"/>
          <p:cNvSpPr/>
          <p:nvPr/>
        </p:nvSpPr>
        <p:spPr>
          <a:xfrm>
            <a:off x="4187700" y="3277063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2" name="Google Shape;1362;p32"/>
          <p:cNvSpPr/>
          <p:nvPr/>
        </p:nvSpPr>
        <p:spPr>
          <a:xfrm>
            <a:off x="2494200" y="3083075"/>
            <a:ext cx="1268100" cy="40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Research journal.  Roles and responsibilities, background information, creative intentions, review of exploration clips and scenes.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63" name="Google Shape;1363;p32"/>
          <p:cNvCxnSpPr>
            <a:stCxn id="1362" idx="2"/>
          </p:cNvCxnSpPr>
          <p:nvPr/>
        </p:nvCxnSpPr>
        <p:spPr>
          <a:xfrm>
            <a:off x="3128250" y="3483275"/>
            <a:ext cx="986700" cy="14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4" name="Google Shape;1364;p32"/>
          <p:cNvSpPr txBox="1"/>
          <p:nvPr/>
        </p:nvSpPr>
        <p:spPr>
          <a:xfrm>
            <a:off x="2781263" y="5793843"/>
            <a:ext cx="1215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10</a:t>
            </a:r>
            <a:endParaRPr b="1" sz="16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5" name="Google Shape;1365;p32"/>
          <p:cNvSpPr txBox="1"/>
          <p:nvPr/>
        </p:nvSpPr>
        <p:spPr>
          <a:xfrm rot="2700000">
            <a:off x="443940" y="6734148"/>
            <a:ext cx="1050902" cy="4310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Appreciation of Arts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6" name="Google Shape;1366;p32"/>
          <p:cNvSpPr txBox="1"/>
          <p:nvPr/>
        </p:nvSpPr>
        <p:spPr>
          <a:xfrm>
            <a:off x="1311200" y="5851600"/>
            <a:ext cx="1250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7" name="Google Shape;1367;p32"/>
          <p:cNvSpPr txBox="1"/>
          <p:nvPr/>
        </p:nvSpPr>
        <p:spPr>
          <a:xfrm>
            <a:off x="1259450" y="2547825"/>
            <a:ext cx="13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68" name="Google Shape;1368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50638" y="6303288"/>
            <a:ext cx="55410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32"/>
          <p:cNvSpPr txBox="1"/>
          <p:nvPr/>
        </p:nvSpPr>
        <p:spPr>
          <a:xfrm>
            <a:off x="1285111" y="4767428"/>
            <a:ext cx="130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/>
          </a:p>
        </p:txBody>
      </p:sp>
      <p:sp>
        <p:nvSpPr>
          <p:cNvPr id="1370" name="Google Shape;1370;p32"/>
          <p:cNvSpPr/>
          <p:nvPr/>
        </p:nvSpPr>
        <p:spPr>
          <a:xfrm>
            <a:off x="1120897" y="4173775"/>
            <a:ext cx="7827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Choreography in 3 performance styles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1" name="Google Shape;1371;p32"/>
          <p:cNvCxnSpPr/>
          <p:nvPr/>
        </p:nvCxnSpPr>
        <p:spPr>
          <a:xfrm flipH="1">
            <a:off x="1031250" y="4514850"/>
            <a:ext cx="92700" cy="16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2" name="Google Shape;1372;p32"/>
          <p:cNvCxnSpPr/>
          <p:nvPr/>
        </p:nvCxnSpPr>
        <p:spPr>
          <a:xfrm>
            <a:off x="4430387" y="8179346"/>
            <a:ext cx="162000" cy="29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3" name="Google Shape;1373;p32"/>
          <p:cNvSpPr/>
          <p:nvPr/>
        </p:nvSpPr>
        <p:spPr>
          <a:xfrm>
            <a:off x="4351488" y="8409225"/>
            <a:ext cx="744900" cy="2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Works selected by pupils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Task A and B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74" name="Google Shape;1374;p32"/>
          <p:cNvCxnSpPr/>
          <p:nvPr/>
        </p:nvCxnSpPr>
        <p:spPr>
          <a:xfrm flipH="1">
            <a:off x="4259075" y="2487050"/>
            <a:ext cx="119400" cy="19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5" name="Google Shape;1375;p32"/>
          <p:cNvSpPr/>
          <p:nvPr/>
        </p:nvSpPr>
        <p:spPr>
          <a:xfrm>
            <a:off x="3615725" y="2086850"/>
            <a:ext cx="1268100" cy="40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Stimulus released by exam board. Exam prep for Ideas log, Skills log, Performance and Evaluation log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6" name="Google Shape;1376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58425" y="8676390"/>
            <a:ext cx="782700" cy="268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7" name="Google Shape;1377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10275" y="7430752"/>
            <a:ext cx="895516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78115" y="7334651"/>
            <a:ext cx="494400" cy="59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891200" y="6335327"/>
            <a:ext cx="1003199" cy="50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0" name="Google Shape;1380;p32"/>
          <p:cNvCxnSpPr/>
          <p:nvPr/>
        </p:nvCxnSpPr>
        <p:spPr>
          <a:xfrm>
            <a:off x="1013425" y="6298250"/>
            <a:ext cx="154200" cy="13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381" name="Google Shape;1381;p3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125" y="5638592"/>
            <a:ext cx="494400" cy="7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3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35825" y="4168704"/>
            <a:ext cx="689122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3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304600" y="5230662"/>
            <a:ext cx="689101" cy="51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3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063600" y="4185937"/>
            <a:ext cx="895526" cy="50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3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90925" y="6334051"/>
            <a:ext cx="938289" cy="4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32"/>
          <p:cNvSpPr/>
          <p:nvPr/>
        </p:nvSpPr>
        <p:spPr>
          <a:xfrm>
            <a:off x="1051350" y="6393675"/>
            <a:ext cx="782700" cy="4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Roles and responsibilities of Dance, Choprographer and non performance roles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7" name="Google Shape;1387;p32"/>
          <p:cNvSpPr txBox="1"/>
          <p:nvPr/>
        </p:nvSpPr>
        <p:spPr>
          <a:xfrm>
            <a:off x="2709401" y="3608915"/>
            <a:ext cx="108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Mock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8" name="Google Shape;1388;p32"/>
          <p:cNvSpPr/>
          <p:nvPr/>
        </p:nvSpPr>
        <p:spPr>
          <a:xfrm>
            <a:off x="1372525" y="5310888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Professional work selected based on stimulus of the PSA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389" name="Google Shape;1389;p32"/>
          <p:cNvCxnSpPr/>
          <p:nvPr/>
        </p:nvCxnSpPr>
        <p:spPr>
          <a:xfrm flipH="1" rot="10800000">
            <a:off x="1761350" y="5114988"/>
            <a:ext cx="39000" cy="1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0" name="Google Shape;1390;p32"/>
          <p:cNvCxnSpPr/>
          <p:nvPr/>
        </p:nvCxnSpPr>
        <p:spPr>
          <a:xfrm flipH="1">
            <a:off x="3062525" y="2333625"/>
            <a:ext cx="9300" cy="25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1" name="Google Shape;1391;p32"/>
          <p:cNvCxnSpPr/>
          <p:nvPr/>
        </p:nvCxnSpPr>
        <p:spPr>
          <a:xfrm flipH="1">
            <a:off x="1988625" y="2328875"/>
            <a:ext cx="2100" cy="26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92" name="Google Shape;1392;p32"/>
          <p:cNvSpPr/>
          <p:nvPr/>
        </p:nvSpPr>
        <p:spPr>
          <a:xfrm>
            <a:off x="1563938" y="2176463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Practical exam and 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evaluation</a:t>
            </a:r>
            <a:r>
              <a:rPr lang="en-GB" sz="500">
                <a:latin typeface="Roboto"/>
                <a:ea typeface="Roboto"/>
                <a:cs typeface="Roboto"/>
                <a:sym typeface="Roboto"/>
              </a:rPr>
              <a:t> log exam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3" name="Google Shape;1393;p32"/>
          <p:cNvSpPr/>
          <p:nvPr/>
        </p:nvSpPr>
        <p:spPr>
          <a:xfrm>
            <a:off x="2638588" y="2175063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Ideas log exam and Skills log exam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94" name="Google Shape;1394;p3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97275" y="2604194"/>
            <a:ext cx="443274" cy="59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5" name="Google Shape;1395;p3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646050" y="2955289"/>
            <a:ext cx="443274" cy="59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6" name="Google Shape;1396;p3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113263" y="3124383"/>
            <a:ext cx="579299" cy="325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33"/>
          <p:cNvSpPr/>
          <p:nvPr/>
        </p:nvSpPr>
        <p:spPr>
          <a:xfrm>
            <a:off x="1243750" y="1343750"/>
            <a:ext cx="579300" cy="685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33"/>
          <p:cNvSpPr/>
          <p:nvPr/>
        </p:nvSpPr>
        <p:spPr>
          <a:xfrm rot="5400000">
            <a:off x="3210550" y="69609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3" name="Google Shape;1403;p33"/>
          <p:cNvSpPr txBox="1"/>
          <p:nvPr/>
        </p:nvSpPr>
        <p:spPr>
          <a:xfrm>
            <a:off x="1555650" y="8012150"/>
            <a:ext cx="117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9</a:t>
            </a:r>
            <a:endParaRPr b="1" sz="20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4" name="Google Shape;1404;p33"/>
          <p:cNvSpPr txBox="1"/>
          <p:nvPr/>
        </p:nvSpPr>
        <p:spPr>
          <a:xfrm>
            <a:off x="2776675" y="8471350"/>
            <a:ext cx="117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Contemporary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05" name="Google Shape;1405;p33"/>
          <p:cNvCxnSpPr/>
          <p:nvPr/>
        </p:nvCxnSpPr>
        <p:spPr>
          <a:xfrm flipH="1">
            <a:off x="3029050" y="8294950"/>
            <a:ext cx="33300" cy="41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06" name="Google Shape;1406;p33"/>
          <p:cNvSpPr/>
          <p:nvPr/>
        </p:nvSpPr>
        <p:spPr>
          <a:xfrm>
            <a:off x="2616850" y="8681050"/>
            <a:ext cx="669300" cy="2154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Control- Contemporary piece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7" name="Google Shape;1407;p33"/>
          <p:cNvSpPr txBox="1"/>
          <p:nvPr/>
        </p:nvSpPr>
        <p:spPr>
          <a:xfrm rot="-2701239">
            <a:off x="3696746" y="7873565"/>
            <a:ext cx="1177333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 Award</a:t>
            </a:r>
            <a:endParaRPr/>
          </a:p>
        </p:txBody>
      </p:sp>
      <p:sp>
        <p:nvSpPr>
          <p:cNvPr id="1408" name="Google Shape;1408;p33"/>
          <p:cNvSpPr/>
          <p:nvPr/>
        </p:nvSpPr>
        <p:spPr>
          <a:xfrm>
            <a:off x="4214575" y="765215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33"/>
          <p:cNvSpPr/>
          <p:nvPr/>
        </p:nvSpPr>
        <p:spPr>
          <a:xfrm>
            <a:off x="2616850" y="69357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0" name="Google Shape;1410;p33"/>
          <p:cNvSpPr/>
          <p:nvPr/>
        </p:nvSpPr>
        <p:spPr>
          <a:xfrm>
            <a:off x="1304100" y="69357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1" name="Google Shape;1411;p33"/>
          <p:cNvSpPr/>
          <p:nvPr/>
        </p:nvSpPr>
        <p:spPr>
          <a:xfrm rot="-5400000">
            <a:off x="545975" y="58829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2" name="Google Shape;1412;p33"/>
          <p:cNvSpPr/>
          <p:nvPr/>
        </p:nvSpPr>
        <p:spPr>
          <a:xfrm>
            <a:off x="2616850" y="80322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3" name="Google Shape;1413;p33"/>
          <p:cNvSpPr/>
          <p:nvPr/>
        </p:nvSpPr>
        <p:spPr>
          <a:xfrm>
            <a:off x="1304100" y="80322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4" name="Google Shape;1414;p33"/>
          <p:cNvSpPr/>
          <p:nvPr/>
        </p:nvSpPr>
        <p:spPr>
          <a:xfrm>
            <a:off x="519025" y="6536475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5" name="Google Shape;1415;p33"/>
          <p:cNvSpPr txBox="1"/>
          <p:nvPr/>
        </p:nvSpPr>
        <p:spPr>
          <a:xfrm>
            <a:off x="2616850" y="7960850"/>
            <a:ext cx="126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Physical skills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6" name="Google Shape;1416;p33"/>
          <p:cNvSpPr txBox="1"/>
          <p:nvPr/>
        </p:nvSpPr>
        <p:spPr>
          <a:xfrm>
            <a:off x="1304100" y="7976300"/>
            <a:ext cx="1268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9</a:t>
            </a:r>
            <a:endParaRPr b="1" sz="18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7" name="Google Shape;1417;p33"/>
          <p:cNvSpPr/>
          <p:nvPr/>
        </p:nvSpPr>
        <p:spPr>
          <a:xfrm>
            <a:off x="1304100" y="58593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8" name="Google Shape;1418;p33"/>
          <p:cNvSpPr/>
          <p:nvPr/>
        </p:nvSpPr>
        <p:spPr>
          <a:xfrm>
            <a:off x="2616850" y="58593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9" name="Google Shape;1419;p33"/>
          <p:cNvSpPr/>
          <p:nvPr/>
        </p:nvSpPr>
        <p:spPr>
          <a:xfrm rot="5400000">
            <a:off x="3210550" y="47880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0" name="Google Shape;1420;p33"/>
          <p:cNvSpPr/>
          <p:nvPr/>
        </p:nvSpPr>
        <p:spPr>
          <a:xfrm>
            <a:off x="2616850" y="4767838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1" name="Google Shape;1421;p33"/>
          <p:cNvSpPr/>
          <p:nvPr/>
        </p:nvSpPr>
        <p:spPr>
          <a:xfrm>
            <a:off x="1304100" y="47628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2" name="Google Shape;1422;p33"/>
          <p:cNvSpPr/>
          <p:nvPr/>
        </p:nvSpPr>
        <p:spPr>
          <a:xfrm rot="-5400000">
            <a:off x="545975" y="37100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3" name="Google Shape;1423;p33"/>
          <p:cNvSpPr/>
          <p:nvPr/>
        </p:nvSpPr>
        <p:spPr>
          <a:xfrm>
            <a:off x="1304100" y="36864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4" name="Google Shape;1424;p33"/>
          <p:cNvSpPr/>
          <p:nvPr/>
        </p:nvSpPr>
        <p:spPr>
          <a:xfrm>
            <a:off x="2616850" y="36864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33"/>
          <p:cNvSpPr txBox="1"/>
          <p:nvPr/>
        </p:nvSpPr>
        <p:spPr>
          <a:xfrm rot="-739">
            <a:off x="1446298" y="3626756"/>
            <a:ext cx="13959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11</a:t>
            </a:r>
            <a:endParaRPr b="1" sz="16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6" name="Google Shape;1426;p33"/>
          <p:cNvSpPr/>
          <p:nvPr/>
        </p:nvSpPr>
        <p:spPr>
          <a:xfrm>
            <a:off x="470400" y="438275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7" name="Google Shape;1427;p33"/>
          <p:cNvSpPr/>
          <p:nvPr/>
        </p:nvSpPr>
        <p:spPr>
          <a:xfrm rot="5400000">
            <a:off x="3210550" y="2615150"/>
            <a:ext cx="1446300" cy="13959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8" name="Google Shape;1428;p33"/>
          <p:cNvSpPr/>
          <p:nvPr/>
        </p:nvSpPr>
        <p:spPr>
          <a:xfrm>
            <a:off x="2616850" y="2589950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9" name="Google Shape;1429;p33"/>
          <p:cNvSpPr/>
          <p:nvPr/>
        </p:nvSpPr>
        <p:spPr>
          <a:xfrm>
            <a:off x="1304100" y="2595513"/>
            <a:ext cx="1268100" cy="3498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33"/>
          <p:cNvSpPr/>
          <p:nvPr/>
        </p:nvSpPr>
        <p:spPr>
          <a:xfrm rot="-5400000">
            <a:off x="545975" y="1537100"/>
            <a:ext cx="1426200" cy="1379100"/>
          </a:xfrm>
          <a:prstGeom prst="blockArc">
            <a:avLst>
              <a:gd fmla="val 10800000" name="adj1"/>
              <a:gd fmla="val 0" name="adj2"/>
              <a:gd fmla="val 25000" name="adj3"/>
            </a:avLst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1" name="Google Shape;1431;p33"/>
          <p:cNvSpPr txBox="1"/>
          <p:nvPr/>
        </p:nvSpPr>
        <p:spPr>
          <a:xfrm>
            <a:off x="2514300" y="1395375"/>
            <a:ext cx="1875300" cy="615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BTEC Level 3 Dance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oboto"/>
                <a:ea typeface="Roboto"/>
                <a:cs typeface="Roboto"/>
                <a:sym typeface="Roboto"/>
              </a:rPr>
              <a:t>A Level Dance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32" name="Google Shape;1432;p33"/>
          <p:cNvPicPr preferRelativeResize="0"/>
          <p:nvPr/>
        </p:nvPicPr>
        <p:blipFill rotWithShape="1">
          <a:blip r:embed="rId3">
            <a:alphaModFix/>
          </a:blip>
          <a:srcRect b="0" l="0" r="5132" t="0"/>
          <a:stretch/>
        </p:blipFill>
        <p:spPr>
          <a:xfrm>
            <a:off x="1834025" y="1350417"/>
            <a:ext cx="669300" cy="7055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33"/>
          <p:cNvSpPr txBox="1"/>
          <p:nvPr/>
        </p:nvSpPr>
        <p:spPr>
          <a:xfrm rot="-2699325">
            <a:off x="1800628" y="1484392"/>
            <a:ext cx="1079964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Next Steps</a:t>
            </a:r>
            <a:endParaRPr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4" name="Google Shape;1434;p33"/>
          <p:cNvSpPr txBox="1"/>
          <p:nvPr/>
        </p:nvSpPr>
        <p:spPr>
          <a:xfrm>
            <a:off x="33625" y="0"/>
            <a:ext cx="48975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Learning Journey: </a:t>
            </a:r>
            <a:endParaRPr sz="3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Dance</a:t>
            </a:r>
            <a:endParaRPr sz="1000"/>
          </a:p>
        </p:txBody>
      </p:sp>
      <p:pic>
        <p:nvPicPr>
          <p:cNvPr id="1435" name="Google Shape;143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1782" y="55950"/>
            <a:ext cx="111958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33"/>
          <p:cNvSpPr txBox="1"/>
          <p:nvPr/>
        </p:nvSpPr>
        <p:spPr>
          <a:xfrm rot="2698166">
            <a:off x="3531512" y="7109565"/>
            <a:ext cx="1590566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Arts Award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7" name="Google Shape;1437;p33"/>
          <p:cNvSpPr txBox="1"/>
          <p:nvPr/>
        </p:nvSpPr>
        <p:spPr>
          <a:xfrm>
            <a:off x="2616850" y="6847313"/>
            <a:ext cx="12681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Performance skills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8" name="Google Shape;1438;p33"/>
          <p:cNvSpPr txBox="1"/>
          <p:nvPr/>
        </p:nvSpPr>
        <p:spPr>
          <a:xfrm>
            <a:off x="1325800" y="6867663"/>
            <a:ext cx="1250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Performance skills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39" name="Google Shape;1439;p33"/>
          <p:cNvSpPr/>
          <p:nvPr/>
        </p:nvSpPr>
        <p:spPr>
          <a:xfrm>
            <a:off x="3390913" y="7463750"/>
            <a:ext cx="782700" cy="318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Reviews of performance Preparation for Dance live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40" name="Google Shape;1440;p33"/>
          <p:cNvCxnSpPr>
            <a:stCxn id="1439" idx="0"/>
          </p:cNvCxnSpPr>
          <p:nvPr/>
        </p:nvCxnSpPr>
        <p:spPr>
          <a:xfrm rot="10800000">
            <a:off x="3471163" y="7291250"/>
            <a:ext cx="311100" cy="172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41" name="Google Shape;1441;p33"/>
          <p:cNvSpPr txBox="1"/>
          <p:nvPr/>
        </p:nvSpPr>
        <p:spPr>
          <a:xfrm rot="-2700000">
            <a:off x="464314" y="5959807"/>
            <a:ext cx="1010173" cy="585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Appreciation of Arts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2" name="Google Shape;1442;p33"/>
          <p:cNvSpPr txBox="1"/>
          <p:nvPr/>
        </p:nvSpPr>
        <p:spPr>
          <a:xfrm rot="-2700575">
            <a:off x="3626847" y="5613531"/>
            <a:ext cx="1268337" cy="4153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Preparation for PSA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3" name="Google Shape;1443;p33"/>
          <p:cNvSpPr txBox="1"/>
          <p:nvPr/>
        </p:nvSpPr>
        <p:spPr>
          <a:xfrm rot="2700000">
            <a:off x="3609768" y="4856570"/>
            <a:ext cx="1250306" cy="58506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 </a:t>
            </a: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Preparation for PSA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 sz="6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4" name="Google Shape;1444;p33"/>
          <p:cNvSpPr txBox="1"/>
          <p:nvPr/>
        </p:nvSpPr>
        <p:spPr>
          <a:xfrm rot="-825">
            <a:off x="2616873" y="4671595"/>
            <a:ext cx="1250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Assessment 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5" name="Google Shape;1445;p33"/>
          <p:cNvSpPr/>
          <p:nvPr/>
        </p:nvSpPr>
        <p:spPr>
          <a:xfrm>
            <a:off x="4187700" y="5456200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46" name="Google Shape;1446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67575" y="5208600"/>
            <a:ext cx="400200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7" name="Google Shape;1447;p33"/>
          <p:cNvSpPr/>
          <p:nvPr/>
        </p:nvSpPr>
        <p:spPr>
          <a:xfrm>
            <a:off x="286338" y="3365275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Preparation for the end of year show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48" name="Google Shape;1448;p33"/>
          <p:cNvCxnSpPr>
            <a:stCxn id="1447" idx="2"/>
            <a:endCxn id="1449" idx="0"/>
          </p:cNvCxnSpPr>
          <p:nvPr/>
        </p:nvCxnSpPr>
        <p:spPr>
          <a:xfrm>
            <a:off x="658788" y="3616075"/>
            <a:ext cx="104700" cy="267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0" name="Google Shape;1450;p33"/>
          <p:cNvSpPr txBox="1"/>
          <p:nvPr/>
        </p:nvSpPr>
        <p:spPr>
          <a:xfrm>
            <a:off x="2638600" y="2562925"/>
            <a:ext cx="12246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/>
          </a:p>
        </p:txBody>
      </p:sp>
      <p:sp>
        <p:nvSpPr>
          <p:cNvPr id="1451" name="Google Shape;1451;p33"/>
          <p:cNvSpPr/>
          <p:nvPr/>
        </p:nvSpPr>
        <p:spPr>
          <a:xfrm>
            <a:off x="20663" y="7136725"/>
            <a:ext cx="7449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Exploring Dance styles and different methods of choreography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2" name="Google Shape;1452;p33"/>
          <p:cNvCxnSpPr>
            <a:stCxn id="1451" idx="0"/>
          </p:cNvCxnSpPr>
          <p:nvPr/>
        </p:nvCxnSpPr>
        <p:spPr>
          <a:xfrm flipH="1" rot="10800000">
            <a:off x="393113" y="6929425"/>
            <a:ext cx="259500" cy="207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53" name="Google Shape;145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8287" y="6516425"/>
            <a:ext cx="352823" cy="384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33"/>
          <p:cNvSpPr txBox="1"/>
          <p:nvPr/>
        </p:nvSpPr>
        <p:spPr>
          <a:xfrm rot="-2700000">
            <a:off x="3743826" y="3440977"/>
            <a:ext cx="1083146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9" name="Google Shape;1449;p33"/>
          <p:cNvSpPr txBox="1"/>
          <p:nvPr/>
        </p:nvSpPr>
        <p:spPr>
          <a:xfrm rot="-2975206">
            <a:off x="436801" y="3808093"/>
            <a:ext cx="981496" cy="43111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Solo exploration</a:t>
            </a:r>
            <a:endParaRPr b="1" sz="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5" name="Google Shape;1455;p33"/>
          <p:cNvSpPr/>
          <p:nvPr/>
        </p:nvSpPr>
        <p:spPr>
          <a:xfrm>
            <a:off x="4389600" y="6026675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Professional work selected based on stimulus of the PSA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6" name="Google Shape;1456;p33"/>
          <p:cNvCxnSpPr>
            <a:stCxn id="1455" idx="0"/>
          </p:cNvCxnSpPr>
          <p:nvPr/>
        </p:nvCxnSpPr>
        <p:spPr>
          <a:xfrm rot="10800000">
            <a:off x="4519650" y="5881775"/>
            <a:ext cx="242400" cy="14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7" name="Google Shape;1457;p33"/>
          <p:cNvSpPr/>
          <p:nvPr/>
        </p:nvSpPr>
        <p:spPr>
          <a:xfrm>
            <a:off x="3326225" y="5374400"/>
            <a:ext cx="828000" cy="2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Exam component - Theory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58" name="Google Shape;1458;p33"/>
          <p:cNvCxnSpPr/>
          <p:nvPr/>
        </p:nvCxnSpPr>
        <p:spPr>
          <a:xfrm flipH="1">
            <a:off x="3953775" y="5219700"/>
            <a:ext cx="265800" cy="146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59" name="Google Shape;1459;p33"/>
          <p:cNvSpPr/>
          <p:nvPr/>
        </p:nvSpPr>
        <p:spPr>
          <a:xfrm>
            <a:off x="75125" y="5123350"/>
            <a:ext cx="1083000" cy="4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Characterisation, facial expressions, dynamics range, energy, coordination, balance, spatial awareness, interaction with others, rhythm and timing, musicality, stage presences.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60" name="Google Shape;1460;p33"/>
          <p:cNvCxnSpPr>
            <a:stCxn id="1459" idx="0"/>
            <a:endCxn id="1461" idx="2"/>
          </p:cNvCxnSpPr>
          <p:nvPr/>
        </p:nvCxnSpPr>
        <p:spPr>
          <a:xfrm flipH="1" rot="10800000">
            <a:off x="616625" y="4897750"/>
            <a:ext cx="147600" cy="22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62" name="Google Shape;1462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129" y="3779225"/>
            <a:ext cx="494400" cy="49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3" name="Google Shape;1463;p33"/>
          <p:cNvSpPr txBox="1"/>
          <p:nvPr/>
        </p:nvSpPr>
        <p:spPr>
          <a:xfrm rot="2700000">
            <a:off x="3735438" y="2858648"/>
            <a:ext cx="1268125" cy="3385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4" name="Google Shape;1464;p33"/>
          <p:cNvSpPr/>
          <p:nvPr/>
        </p:nvSpPr>
        <p:spPr>
          <a:xfrm>
            <a:off x="4389600" y="6839388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Task C and D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65" name="Google Shape;1465;p33"/>
          <p:cNvCxnSpPr/>
          <p:nvPr/>
        </p:nvCxnSpPr>
        <p:spPr>
          <a:xfrm flipH="1" rot="10800000">
            <a:off x="4553175" y="7090188"/>
            <a:ext cx="176400" cy="294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6" name="Google Shape;1466;p33"/>
          <p:cNvSpPr/>
          <p:nvPr/>
        </p:nvSpPr>
        <p:spPr>
          <a:xfrm>
            <a:off x="1518950" y="7523450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Actions, space, relationships, dynamics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67" name="Google Shape;1467;p33"/>
          <p:cNvCxnSpPr>
            <a:stCxn id="1466" idx="0"/>
          </p:cNvCxnSpPr>
          <p:nvPr/>
        </p:nvCxnSpPr>
        <p:spPr>
          <a:xfrm flipH="1" rot="10800000">
            <a:off x="1891400" y="7277150"/>
            <a:ext cx="20100" cy="246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68" name="Google Shape;1468;p3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0250" y="7976300"/>
            <a:ext cx="954600" cy="95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9" name="Google Shape;1469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46050" y="7553300"/>
            <a:ext cx="443287" cy="554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0" name="Google Shape;1470;p3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74587" y="3071463"/>
            <a:ext cx="352825" cy="57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471" name="Google Shape;1471;p33"/>
          <p:cNvSpPr/>
          <p:nvPr/>
        </p:nvSpPr>
        <p:spPr>
          <a:xfrm>
            <a:off x="3012150" y="4227138"/>
            <a:ext cx="10032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Actions, space, relationships, dynamics. Choreography using the brief as a starting point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72" name="Google Shape;1472;p33"/>
          <p:cNvCxnSpPr>
            <a:endCxn id="1471" idx="0"/>
          </p:cNvCxnSpPr>
          <p:nvPr/>
        </p:nvCxnSpPr>
        <p:spPr>
          <a:xfrm>
            <a:off x="3426150" y="4027338"/>
            <a:ext cx="87600" cy="199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61" name="Google Shape;1461;p33"/>
          <p:cNvSpPr txBox="1"/>
          <p:nvPr/>
        </p:nvSpPr>
        <p:spPr>
          <a:xfrm rot="2700802">
            <a:off x="472632" y="4503788"/>
            <a:ext cx="909834" cy="461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Assessment</a:t>
            </a:r>
            <a:endParaRPr b="1"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3" name="Google Shape;1473;p33"/>
          <p:cNvSpPr/>
          <p:nvPr/>
        </p:nvSpPr>
        <p:spPr>
          <a:xfrm>
            <a:off x="4187700" y="3277063"/>
            <a:ext cx="494400" cy="33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4" name="Google Shape;1474;p33"/>
          <p:cNvSpPr/>
          <p:nvPr/>
        </p:nvSpPr>
        <p:spPr>
          <a:xfrm>
            <a:off x="2494200" y="3083075"/>
            <a:ext cx="1268100" cy="40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Research journal.  Roles and responsibilities, background information, creative intentions, review of exploration clips and scenes.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75" name="Google Shape;1475;p33"/>
          <p:cNvCxnSpPr>
            <a:stCxn id="1474" idx="2"/>
          </p:cNvCxnSpPr>
          <p:nvPr/>
        </p:nvCxnSpPr>
        <p:spPr>
          <a:xfrm>
            <a:off x="3128250" y="3483275"/>
            <a:ext cx="986700" cy="145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76" name="Google Shape;1476;p33"/>
          <p:cNvSpPr txBox="1"/>
          <p:nvPr/>
        </p:nvSpPr>
        <p:spPr>
          <a:xfrm>
            <a:off x="2781263" y="5793843"/>
            <a:ext cx="1215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600" u="sng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Year 10</a:t>
            </a:r>
            <a:endParaRPr b="1" sz="1600" u="sng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7" name="Google Shape;1477;p33"/>
          <p:cNvSpPr txBox="1"/>
          <p:nvPr/>
        </p:nvSpPr>
        <p:spPr>
          <a:xfrm rot="2700000">
            <a:off x="443940" y="6734148"/>
            <a:ext cx="1050902" cy="43105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Appreciation of Arts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8" name="Google Shape;1478;p33"/>
          <p:cNvSpPr txBox="1"/>
          <p:nvPr/>
        </p:nvSpPr>
        <p:spPr>
          <a:xfrm>
            <a:off x="1311200" y="5851600"/>
            <a:ext cx="1250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1</a:t>
            </a:r>
            <a:endParaRPr b="1"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9" name="Google Shape;1479;p33"/>
          <p:cNvSpPr txBox="1"/>
          <p:nvPr/>
        </p:nvSpPr>
        <p:spPr>
          <a:xfrm>
            <a:off x="1259450" y="2547825"/>
            <a:ext cx="130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0" name="Google Shape;1480;p3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50638" y="6303288"/>
            <a:ext cx="554100" cy="55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33"/>
          <p:cNvSpPr txBox="1"/>
          <p:nvPr/>
        </p:nvSpPr>
        <p:spPr>
          <a:xfrm>
            <a:off x="1285111" y="4767428"/>
            <a:ext cx="130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2</a:t>
            </a:r>
            <a:endParaRPr/>
          </a:p>
        </p:txBody>
      </p:sp>
      <p:sp>
        <p:nvSpPr>
          <p:cNvPr id="1482" name="Google Shape;1482;p33"/>
          <p:cNvSpPr/>
          <p:nvPr/>
        </p:nvSpPr>
        <p:spPr>
          <a:xfrm>
            <a:off x="1120897" y="4173775"/>
            <a:ext cx="782700" cy="349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Choreography in 3 performance styles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83" name="Google Shape;1483;p33"/>
          <p:cNvCxnSpPr/>
          <p:nvPr/>
        </p:nvCxnSpPr>
        <p:spPr>
          <a:xfrm flipH="1">
            <a:off x="1031250" y="4514850"/>
            <a:ext cx="92700" cy="165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4" name="Google Shape;1484;p33"/>
          <p:cNvCxnSpPr/>
          <p:nvPr/>
        </p:nvCxnSpPr>
        <p:spPr>
          <a:xfrm>
            <a:off x="4430387" y="8179346"/>
            <a:ext cx="162000" cy="291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5" name="Google Shape;1485;p33"/>
          <p:cNvSpPr/>
          <p:nvPr/>
        </p:nvSpPr>
        <p:spPr>
          <a:xfrm>
            <a:off x="4351488" y="8409225"/>
            <a:ext cx="744900" cy="240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Works selected by pupils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Task A and B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486" name="Google Shape;1486;p33"/>
          <p:cNvCxnSpPr/>
          <p:nvPr/>
        </p:nvCxnSpPr>
        <p:spPr>
          <a:xfrm flipH="1">
            <a:off x="4259075" y="2487050"/>
            <a:ext cx="119400" cy="19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87" name="Google Shape;1487;p33"/>
          <p:cNvSpPr/>
          <p:nvPr/>
        </p:nvSpPr>
        <p:spPr>
          <a:xfrm>
            <a:off x="3615725" y="2086850"/>
            <a:ext cx="1268100" cy="4002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Stimulus released by exam board. Exam prep for Ideas log, Skills log, Performance and Evaluation log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88" name="Google Shape;1488;p3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858425" y="8676390"/>
            <a:ext cx="782700" cy="268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3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410275" y="7430752"/>
            <a:ext cx="895516" cy="38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3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878115" y="7334651"/>
            <a:ext cx="494400" cy="59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3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891200" y="6335327"/>
            <a:ext cx="1003199" cy="501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2" name="Google Shape;1492;p33"/>
          <p:cNvCxnSpPr/>
          <p:nvPr/>
        </p:nvCxnSpPr>
        <p:spPr>
          <a:xfrm>
            <a:off x="1013425" y="6298250"/>
            <a:ext cx="154200" cy="13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93" name="Google Shape;1493;p3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75125" y="5638592"/>
            <a:ext cx="494400" cy="74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3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135825" y="4168704"/>
            <a:ext cx="689122" cy="46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5" name="Google Shape;1495;p3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304600" y="5230662"/>
            <a:ext cx="689101" cy="516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6" name="Google Shape;1496;p3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4063600" y="4185937"/>
            <a:ext cx="895526" cy="503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7" name="Google Shape;1497;p3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3390925" y="6334051"/>
            <a:ext cx="938289" cy="49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33"/>
          <p:cNvSpPr/>
          <p:nvPr/>
        </p:nvSpPr>
        <p:spPr>
          <a:xfrm>
            <a:off x="1051350" y="6393675"/>
            <a:ext cx="782700" cy="461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Roles and responsibilities of Dance, Choprographer and non performance roles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9" name="Google Shape;1499;p33"/>
          <p:cNvSpPr txBox="1"/>
          <p:nvPr/>
        </p:nvSpPr>
        <p:spPr>
          <a:xfrm>
            <a:off x="2709401" y="3608915"/>
            <a:ext cx="1083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Component 3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Mock</a:t>
            </a:r>
            <a:endParaRPr b="1" sz="1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0" name="Google Shape;1500;p33"/>
          <p:cNvSpPr/>
          <p:nvPr/>
        </p:nvSpPr>
        <p:spPr>
          <a:xfrm>
            <a:off x="1372525" y="5310888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Professional work selected based on stimulus of the PSA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501" name="Google Shape;1501;p33"/>
          <p:cNvCxnSpPr/>
          <p:nvPr/>
        </p:nvCxnSpPr>
        <p:spPr>
          <a:xfrm flipH="1" rot="10800000">
            <a:off x="1761350" y="5114988"/>
            <a:ext cx="39000" cy="19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2" name="Google Shape;1502;p33"/>
          <p:cNvCxnSpPr/>
          <p:nvPr/>
        </p:nvCxnSpPr>
        <p:spPr>
          <a:xfrm flipH="1">
            <a:off x="3062525" y="2333625"/>
            <a:ext cx="9300" cy="251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3" name="Google Shape;1503;p33"/>
          <p:cNvCxnSpPr/>
          <p:nvPr/>
        </p:nvCxnSpPr>
        <p:spPr>
          <a:xfrm flipH="1">
            <a:off x="1988625" y="2328875"/>
            <a:ext cx="2100" cy="264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4" name="Google Shape;1504;p33"/>
          <p:cNvSpPr/>
          <p:nvPr/>
        </p:nvSpPr>
        <p:spPr>
          <a:xfrm>
            <a:off x="1563938" y="2176463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Practical exam and evaluation log exam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5" name="Google Shape;1505;p33"/>
          <p:cNvSpPr/>
          <p:nvPr/>
        </p:nvSpPr>
        <p:spPr>
          <a:xfrm>
            <a:off x="2638588" y="2175063"/>
            <a:ext cx="744900" cy="250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Roboto"/>
                <a:ea typeface="Roboto"/>
                <a:cs typeface="Roboto"/>
                <a:sym typeface="Roboto"/>
              </a:rPr>
              <a:t>Ideas log exam and Skills log exam</a:t>
            </a:r>
            <a:endParaRPr sz="5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06" name="Google Shape;1506;p3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97275" y="2604194"/>
            <a:ext cx="443274" cy="597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7" name="Google Shape;1507;p33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4646050" y="2955289"/>
            <a:ext cx="443274" cy="5910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3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1113263" y="3124383"/>
            <a:ext cx="579299" cy="3258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1513" name="Google Shape;151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7888" y="851747"/>
            <a:ext cx="4474427" cy="72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34"/>
          <p:cNvSpPr/>
          <p:nvPr/>
        </p:nvSpPr>
        <p:spPr>
          <a:xfrm>
            <a:off x="3995044" y="5982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p34"/>
          <p:cNvSpPr txBox="1"/>
          <p:nvPr/>
        </p:nvSpPr>
        <p:spPr>
          <a:xfrm>
            <a:off x="4076541" y="6154811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700"/>
          </a:p>
        </p:txBody>
      </p:sp>
      <p:sp>
        <p:nvSpPr>
          <p:cNvPr id="1516" name="Google Shape;1516;p34"/>
          <p:cNvSpPr txBox="1"/>
          <p:nvPr/>
        </p:nvSpPr>
        <p:spPr>
          <a:xfrm>
            <a:off x="4108468" y="6083422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517" name="Google Shape;1517;p34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8" name="Google Shape;1518;p34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700"/>
          </a:p>
        </p:txBody>
      </p:sp>
      <p:sp>
        <p:nvSpPr>
          <p:cNvPr id="1519" name="Google Shape;1519;p34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520" name="Google Shape;1520;p34"/>
          <p:cNvSpPr/>
          <p:nvPr/>
        </p:nvSpPr>
        <p:spPr>
          <a:xfrm>
            <a:off x="3995044" y="2746017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34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700"/>
          </a:p>
        </p:txBody>
      </p:sp>
      <p:sp>
        <p:nvSpPr>
          <p:cNvPr id="1522" name="Google Shape;1522;p34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523" name="Google Shape;1523;p34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34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700"/>
          </a:p>
        </p:txBody>
      </p:sp>
      <p:sp>
        <p:nvSpPr>
          <p:cNvPr id="1525" name="Google Shape;1525;p34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cxnSp>
        <p:nvCxnSpPr>
          <p:cNvPr id="1526" name="Google Shape;1526;p34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27" name="Google Shape;1527;p34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28" name="Google Shape;1528;p34"/>
          <p:cNvCxnSpPr/>
          <p:nvPr/>
        </p:nvCxnSpPr>
        <p:spPr>
          <a:xfrm rot="10800000">
            <a:off x="517892" y="7266992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29" name="Google Shape;1529;p34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0" name="Google Shape;1530;p34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1" name="Google Shape;1531;p34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2" name="Google Shape;1532;p34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3" name="Google Shape;1533;p34"/>
          <p:cNvCxnSpPr/>
          <p:nvPr/>
        </p:nvCxnSpPr>
        <p:spPr>
          <a:xfrm rot="10800000">
            <a:off x="517892" y="572321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4" name="Google Shape;1534;p34"/>
          <p:cNvCxnSpPr/>
          <p:nvPr/>
        </p:nvCxnSpPr>
        <p:spPr>
          <a:xfrm>
            <a:off x="1774455" y="545553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5" name="Google Shape;1535;p34"/>
          <p:cNvCxnSpPr/>
          <p:nvPr/>
        </p:nvCxnSpPr>
        <p:spPr>
          <a:xfrm>
            <a:off x="3185953" y="545553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6" name="Google Shape;1536;p34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7" name="Google Shape;1537;p34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8" name="Google Shape;1538;p34"/>
          <p:cNvCxnSpPr/>
          <p:nvPr/>
        </p:nvCxnSpPr>
        <p:spPr>
          <a:xfrm rot="10800000">
            <a:off x="379263" y="419485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39" name="Google Shape;1539;p34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0" name="Google Shape;1540;p34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1" name="Google Shape;1541;p34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2" name="Google Shape;1542;p34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3" name="Google Shape;1543;p34"/>
          <p:cNvCxnSpPr/>
          <p:nvPr/>
        </p:nvCxnSpPr>
        <p:spPr>
          <a:xfrm rot="10800000">
            <a:off x="517892" y="2677857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4" name="Google Shape;1544;p34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5" name="Google Shape;1545;p34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6" name="Google Shape;1546;p34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547" name="Google Shape;1547;p34"/>
          <p:cNvPicPr preferRelativeResize="0"/>
          <p:nvPr/>
        </p:nvPicPr>
        <p:blipFill rotWithShape="1">
          <a:blip r:embed="rId4">
            <a:alphaModFix/>
          </a:blip>
          <a:srcRect b="0" l="0" r="0" t="16839"/>
          <a:stretch/>
        </p:blipFill>
        <p:spPr>
          <a:xfrm>
            <a:off x="3170830" y="8285103"/>
            <a:ext cx="1638346" cy="530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8" name="Google Shape;1548;p34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49" name="Google Shape;1549;p34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50" name="Google Shape;1550;p34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51" name="Google Shape;1551;p34"/>
          <p:cNvSpPr txBox="1"/>
          <p:nvPr/>
        </p:nvSpPr>
        <p:spPr>
          <a:xfrm>
            <a:off x="2723014" y="7859651"/>
            <a:ext cx="1235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Drama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2" name="Google Shape;1552;p34"/>
          <p:cNvSpPr txBox="1"/>
          <p:nvPr/>
        </p:nvSpPr>
        <p:spPr>
          <a:xfrm>
            <a:off x="1411517" y="7902114"/>
            <a:ext cx="1203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 Imagination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3" name="Google Shape;1553;p34"/>
          <p:cNvSpPr txBox="1"/>
          <p:nvPr/>
        </p:nvSpPr>
        <p:spPr>
          <a:xfrm>
            <a:off x="381441" y="7859288"/>
            <a:ext cx="993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Storytelling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4" name="Google Shape;1554;p34"/>
          <p:cNvSpPr txBox="1"/>
          <p:nvPr/>
        </p:nvSpPr>
        <p:spPr>
          <a:xfrm>
            <a:off x="408326" y="7085680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Exploring Script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5" name="Google Shape;1555;p34"/>
          <p:cNvSpPr txBox="1"/>
          <p:nvPr/>
        </p:nvSpPr>
        <p:spPr>
          <a:xfrm>
            <a:off x="1791559" y="7085680"/>
            <a:ext cx="1303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Commedia dell’arte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6" name="Google Shape;1556;p34"/>
          <p:cNvSpPr txBox="1"/>
          <p:nvPr/>
        </p:nvSpPr>
        <p:spPr>
          <a:xfrm>
            <a:off x="3208819" y="7077935"/>
            <a:ext cx="1173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Live Theatre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7" name="Google Shape;1557;p34"/>
          <p:cNvSpPr txBox="1"/>
          <p:nvPr/>
        </p:nvSpPr>
        <p:spPr>
          <a:xfrm>
            <a:off x="2656641" y="6320575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Devising Drama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8" name="Google Shape;1558;p34"/>
          <p:cNvSpPr txBox="1"/>
          <p:nvPr/>
        </p:nvSpPr>
        <p:spPr>
          <a:xfrm>
            <a:off x="1407285" y="6318828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Melodrama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59" name="Google Shape;1559;p34"/>
          <p:cNvSpPr txBox="1"/>
          <p:nvPr/>
        </p:nvSpPr>
        <p:spPr>
          <a:xfrm>
            <a:off x="379341" y="6312074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Physical Theatre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0" name="Google Shape;1560;p34"/>
          <p:cNvSpPr txBox="1"/>
          <p:nvPr/>
        </p:nvSpPr>
        <p:spPr>
          <a:xfrm>
            <a:off x="408326" y="5540048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Performing Script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1" name="Google Shape;1561;p34"/>
          <p:cNvSpPr txBox="1"/>
          <p:nvPr/>
        </p:nvSpPr>
        <p:spPr>
          <a:xfrm>
            <a:off x="1839148" y="5549735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Accessible Shakespeare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2" name="Google Shape;1562;p34"/>
          <p:cNvSpPr txBox="1"/>
          <p:nvPr/>
        </p:nvSpPr>
        <p:spPr>
          <a:xfrm>
            <a:off x="3236480" y="5540978"/>
            <a:ext cx="1217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Film Trailers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3" name="Google Shape;1563;p34"/>
          <p:cNvSpPr txBox="1"/>
          <p:nvPr/>
        </p:nvSpPr>
        <p:spPr>
          <a:xfrm>
            <a:off x="2525271" y="4762737"/>
            <a:ext cx="142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  Arts Award &amp;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Introduction to GCSE – Devising  </a:t>
            </a:r>
            <a:endParaRPr sz="700"/>
          </a:p>
        </p:txBody>
      </p:sp>
      <p:sp>
        <p:nvSpPr>
          <p:cNvPr id="1564" name="Google Shape;1564;p34"/>
          <p:cNvSpPr txBox="1"/>
          <p:nvPr/>
        </p:nvSpPr>
        <p:spPr>
          <a:xfrm>
            <a:off x="1249765" y="4725365"/>
            <a:ext cx="1248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 Arts Award &amp;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– Monologues &amp; Duologues &amp; Live Theatre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5" name="Google Shape;1565;p34"/>
          <p:cNvSpPr txBox="1"/>
          <p:nvPr/>
        </p:nvSpPr>
        <p:spPr>
          <a:xfrm>
            <a:off x="352401" y="4761054"/>
            <a:ext cx="915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– Blood Brothers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6" name="Google Shape;1566;p34"/>
          <p:cNvSpPr txBox="1"/>
          <p:nvPr/>
        </p:nvSpPr>
        <p:spPr>
          <a:xfrm>
            <a:off x="462942" y="3988286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– Sparkleshark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7" name="Google Shape;1567;p34"/>
          <p:cNvSpPr txBox="1"/>
          <p:nvPr/>
        </p:nvSpPr>
        <p:spPr>
          <a:xfrm>
            <a:off x="1678433" y="3991257"/>
            <a:ext cx="1368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Live Theatre Review </a:t>
            </a: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&amp; Blood Brothers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8" name="Google Shape;1568;p34"/>
          <p:cNvSpPr txBox="1"/>
          <p:nvPr/>
        </p:nvSpPr>
        <p:spPr>
          <a:xfrm>
            <a:off x="3083004" y="4019282"/>
            <a:ext cx="1235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Devising Drama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69" name="Google Shape;1569;p34"/>
          <p:cNvSpPr txBox="1"/>
          <p:nvPr/>
        </p:nvSpPr>
        <p:spPr>
          <a:xfrm>
            <a:off x="2655369" y="3234153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Blood Brothers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0" name="Google Shape;1570;p34"/>
          <p:cNvSpPr txBox="1"/>
          <p:nvPr/>
        </p:nvSpPr>
        <p:spPr>
          <a:xfrm>
            <a:off x="1378852" y="3233765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 Script – Monologues &amp; Duologues </a:t>
            </a:r>
            <a:endParaRPr sz="700"/>
          </a:p>
        </p:txBody>
      </p:sp>
      <p:sp>
        <p:nvSpPr>
          <p:cNvPr id="1571" name="Google Shape;1571;p34"/>
          <p:cNvSpPr txBox="1"/>
          <p:nvPr/>
        </p:nvSpPr>
        <p:spPr>
          <a:xfrm>
            <a:off x="424589" y="3233765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r>
              <a:rPr lang="en-GB" sz="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600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Live Theatre Review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2" name="Google Shape;1572;p34"/>
          <p:cNvSpPr txBox="1"/>
          <p:nvPr/>
        </p:nvSpPr>
        <p:spPr>
          <a:xfrm>
            <a:off x="440132" y="2469496"/>
            <a:ext cx="1229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Blood Brothers 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3" name="Google Shape;1573;p34"/>
          <p:cNvSpPr txBox="1"/>
          <p:nvPr/>
        </p:nvSpPr>
        <p:spPr>
          <a:xfrm>
            <a:off x="1778632" y="2469341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–Text in Practice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4" name="Google Shape;1574;p34"/>
          <p:cNvSpPr txBox="1"/>
          <p:nvPr/>
        </p:nvSpPr>
        <p:spPr>
          <a:xfrm>
            <a:off x="3207976" y="2471756"/>
            <a:ext cx="1058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Devising Drama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5" name="Google Shape;1575;p34"/>
          <p:cNvSpPr txBox="1"/>
          <p:nvPr/>
        </p:nvSpPr>
        <p:spPr>
          <a:xfrm>
            <a:off x="2264918" y="1683382"/>
            <a:ext cx="1364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Devising Drama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6" name="Google Shape;1576;p34"/>
          <p:cNvSpPr txBox="1"/>
          <p:nvPr/>
        </p:nvSpPr>
        <p:spPr>
          <a:xfrm>
            <a:off x="843979" y="1674807"/>
            <a:ext cx="1335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 Blood Brothers and Live Theatre – Written Exam Revision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7" name="Google Shape;1577;p34"/>
          <p:cNvSpPr txBox="1"/>
          <p:nvPr/>
        </p:nvSpPr>
        <p:spPr>
          <a:xfrm>
            <a:off x="393789" y="947395"/>
            <a:ext cx="1242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– Text in Practice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8" name="Google Shape;1578;p34"/>
          <p:cNvSpPr txBox="1"/>
          <p:nvPr/>
        </p:nvSpPr>
        <p:spPr>
          <a:xfrm>
            <a:off x="1807222" y="946882"/>
            <a:ext cx="1057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Script - Text in Practice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9" name="Google Shape;1579;p34"/>
          <p:cNvSpPr txBox="1"/>
          <p:nvPr/>
        </p:nvSpPr>
        <p:spPr>
          <a:xfrm>
            <a:off x="3208639" y="924231"/>
            <a:ext cx="1370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 Blood Brothers and Live Theatre Written Exam Revision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iory School | Solutions for the Planet" id="1580" name="Google Shape;1580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1" name="Google Shape;1581;p34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Drama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1582" name="Google Shape;1582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20160" y="237699"/>
            <a:ext cx="619781" cy="619780"/>
          </a:xfrm>
          <a:prstGeom prst="rect">
            <a:avLst/>
          </a:prstGeom>
          <a:noFill/>
          <a:ln>
            <a:noFill/>
          </a:ln>
        </p:spPr>
      </p:pic>
      <p:sp>
        <p:nvSpPr>
          <p:cNvPr id="1583" name="Google Shape;1583;p34"/>
          <p:cNvSpPr/>
          <p:nvPr/>
        </p:nvSpPr>
        <p:spPr>
          <a:xfrm>
            <a:off x="4503576" y="787341"/>
            <a:ext cx="633600" cy="52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34"/>
          <p:cNvSpPr txBox="1"/>
          <p:nvPr/>
        </p:nvSpPr>
        <p:spPr>
          <a:xfrm>
            <a:off x="136949" y="8724183"/>
            <a:ext cx="17937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85" name="Google Shape;1585;p34"/>
          <p:cNvSpPr/>
          <p:nvPr/>
        </p:nvSpPr>
        <p:spPr>
          <a:xfrm>
            <a:off x="3995044" y="7548505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p34"/>
          <p:cNvSpPr txBox="1"/>
          <p:nvPr/>
        </p:nvSpPr>
        <p:spPr>
          <a:xfrm>
            <a:off x="4074860" y="7756576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700"/>
          </a:p>
        </p:txBody>
      </p:sp>
      <p:sp>
        <p:nvSpPr>
          <p:cNvPr id="1587" name="Google Shape;1587;p34"/>
          <p:cNvSpPr txBox="1"/>
          <p:nvPr/>
        </p:nvSpPr>
        <p:spPr>
          <a:xfrm>
            <a:off x="4108468" y="7689129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588" name="Google Shape;1588;p34"/>
          <p:cNvSpPr/>
          <p:nvPr/>
        </p:nvSpPr>
        <p:spPr>
          <a:xfrm>
            <a:off x="2947343" y="8357657"/>
            <a:ext cx="775800" cy="54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34"/>
          <p:cNvSpPr txBox="1"/>
          <p:nvPr/>
        </p:nvSpPr>
        <p:spPr>
          <a:xfrm>
            <a:off x="2989351" y="8558406"/>
            <a:ext cx="1889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SATs                     Priory induction days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0" name="Google Shape;1590;p34"/>
          <p:cNvSpPr txBox="1"/>
          <p:nvPr/>
        </p:nvSpPr>
        <p:spPr>
          <a:xfrm>
            <a:off x="914113" y="369244"/>
            <a:ext cx="3463200" cy="2331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“All the world's a stage,  And all the men and women merely players; They have their exits and their entrances,  And one man in his time plays many parts, His acts being seven ages.”</a:t>
            </a:r>
            <a:r>
              <a:rPr lang="en-GB" sz="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William Shakespeare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1" name="Google Shape;1591;p34"/>
          <p:cNvSpPr txBox="1"/>
          <p:nvPr/>
        </p:nvSpPr>
        <p:spPr>
          <a:xfrm>
            <a:off x="975431" y="677759"/>
            <a:ext cx="3214500" cy="1407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Career pathways:  Actor, Director,  Theatre Roles, Film and TV Roles, Lawyer &amp; Journalist…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2" name="Google Shape;1592;p34"/>
          <p:cNvSpPr txBox="1"/>
          <p:nvPr/>
        </p:nvSpPr>
        <p:spPr>
          <a:xfrm>
            <a:off x="1519275" y="8540822"/>
            <a:ext cx="1539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Your Drama Priory journey starts here…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593" name="Google Shape;1593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4908" y="8190489"/>
            <a:ext cx="1280707" cy="547175"/>
          </a:xfrm>
          <a:prstGeom prst="rect">
            <a:avLst/>
          </a:prstGeom>
          <a:gradFill>
            <a:gsLst>
              <a:gs pos="0">
                <a:srgbClr val="FFFF00"/>
              </a:gs>
              <a:gs pos="74000">
                <a:srgbClr val="A9BEE4"/>
              </a:gs>
              <a:gs pos="83000">
                <a:srgbClr val="A9BEE4"/>
              </a:gs>
              <a:gs pos="100000">
                <a:srgbClr val="C5D3ED"/>
              </a:gs>
            </a:gsLst>
            <a:lin ang="5400012" scaled="0"/>
          </a:gradFill>
          <a:ln>
            <a:noFill/>
          </a:ln>
        </p:spPr>
      </p:pic>
      <p:pic>
        <p:nvPicPr>
          <p:cNvPr id="1594" name="Google Shape;1594;p34"/>
          <p:cNvPicPr preferRelativeResize="0"/>
          <p:nvPr/>
        </p:nvPicPr>
        <p:blipFill rotWithShape="1">
          <a:blip r:embed="rId8">
            <a:alphaModFix/>
          </a:blip>
          <a:srcRect b="19444" l="10547" r="11836" t="18789"/>
          <a:stretch/>
        </p:blipFill>
        <p:spPr>
          <a:xfrm>
            <a:off x="3310921" y="4265610"/>
            <a:ext cx="593707" cy="4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5" name="Google Shape;1595;p34"/>
          <p:cNvPicPr preferRelativeResize="0"/>
          <p:nvPr/>
        </p:nvPicPr>
        <p:blipFill rotWithShape="1">
          <a:blip r:embed="rId9">
            <a:alphaModFix/>
          </a:blip>
          <a:srcRect b="5632" l="3550" r="1275" t="4962"/>
          <a:stretch/>
        </p:blipFill>
        <p:spPr>
          <a:xfrm>
            <a:off x="3242628" y="6584926"/>
            <a:ext cx="607738" cy="47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6" name="Google Shape;1596;p34"/>
          <p:cNvPicPr preferRelativeResize="0"/>
          <p:nvPr/>
        </p:nvPicPr>
        <p:blipFill rotWithShape="1">
          <a:blip r:embed="rId10">
            <a:alphaModFix/>
          </a:blip>
          <a:srcRect b="23896" l="13358" r="11931" t="0"/>
          <a:stretch/>
        </p:blipFill>
        <p:spPr>
          <a:xfrm>
            <a:off x="379341" y="1949777"/>
            <a:ext cx="461394" cy="469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7" name="Google Shape;1597;p34"/>
          <p:cNvPicPr preferRelativeResize="0"/>
          <p:nvPr/>
        </p:nvPicPr>
        <p:blipFill rotWithShape="1">
          <a:blip r:embed="rId11">
            <a:alphaModFix/>
          </a:blip>
          <a:srcRect b="0" l="2287" r="66032" t="59"/>
          <a:stretch/>
        </p:blipFill>
        <p:spPr>
          <a:xfrm>
            <a:off x="1839054" y="4243446"/>
            <a:ext cx="503033" cy="472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8" name="Google Shape;1598;p34"/>
          <p:cNvPicPr preferRelativeResize="0"/>
          <p:nvPr/>
        </p:nvPicPr>
        <p:blipFill rotWithShape="1">
          <a:blip r:embed="rId12">
            <a:alphaModFix/>
          </a:blip>
          <a:srcRect b="36873" l="18284" r="17715" t="21983"/>
          <a:stretch/>
        </p:blipFill>
        <p:spPr>
          <a:xfrm>
            <a:off x="4578884" y="8471639"/>
            <a:ext cx="406862" cy="50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34"/>
          <p:cNvPicPr preferRelativeResize="0"/>
          <p:nvPr/>
        </p:nvPicPr>
        <p:blipFill rotWithShape="1">
          <a:blip r:embed="rId13">
            <a:alphaModFix/>
          </a:blip>
          <a:srcRect b="12383" l="5314" r="4310" t="6309"/>
          <a:stretch/>
        </p:blipFill>
        <p:spPr>
          <a:xfrm>
            <a:off x="818015" y="5091131"/>
            <a:ext cx="386914" cy="361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0" name="Google Shape;1600;p34"/>
          <p:cNvPicPr preferRelativeResize="0"/>
          <p:nvPr/>
        </p:nvPicPr>
        <p:blipFill rotWithShape="1">
          <a:blip r:embed="rId14">
            <a:alphaModFix/>
          </a:blip>
          <a:srcRect b="7695" l="5481" r="4944" t="2931"/>
          <a:stretch/>
        </p:blipFill>
        <p:spPr>
          <a:xfrm>
            <a:off x="4420148" y="689206"/>
            <a:ext cx="417807" cy="220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34"/>
          <p:cNvPicPr preferRelativeResize="0"/>
          <p:nvPr/>
        </p:nvPicPr>
        <p:blipFill rotWithShape="1">
          <a:blip r:embed="rId15">
            <a:alphaModFix/>
          </a:blip>
          <a:srcRect b="-1025" l="6414" r="57888" t="-1559"/>
          <a:stretch/>
        </p:blipFill>
        <p:spPr>
          <a:xfrm>
            <a:off x="566904" y="4249924"/>
            <a:ext cx="548400" cy="50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602" name="Google Shape;1602;p34"/>
          <p:cNvPicPr preferRelativeResize="0"/>
          <p:nvPr/>
        </p:nvPicPr>
        <p:blipFill rotWithShape="1">
          <a:blip r:embed="rId16">
            <a:alphaModFix/>
          </a:blip>
          <a:srcRect b="11664" l="46810" r="10864" t="9471"/>
          <a:stretch/>
        </p:blipFill>
        <p:spPr>
          <a:xfrm>
            <a:off x="1211295" y="1989756"/>
            <a:ext cx="638127" cy="382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3" name="Google Shape;1603;p34"/>
          <p:cNvPicPr preferRelativeResize="0"/>
          <p:nvPr/>
        </p:nvPicPr>
        <p:blipFill rotWithShape="1">
          <a:blip r:embed="rId17">
            <a:alphaModFix/>
          </a:blip>
          <a:srcRect b="3948" l="52077" r="3774" t="46822"/>
          <a:stretch/>
        </p:blipFill>
        <p:spPr>
          <a:xfrm>
            <a:off x="3284148" y="1206537"/>
            <a:ext cx="617603" cy="432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34"/>
          <p:cNvPicPr preferRelativeResize="0"/>
          <p:nvPr/>
        </p:nvPicPr>
        <p:blipFill rotWithShape="1">
          <a:blip r:embed="rId18">
            <a:alphaModFix/>
          </a:blip>
          <a:srcRect b="20883" l="6483" r="9959" t="30742"/>
          <a:stretch/>
        </p:blipFill>
        <p:spPr>
          <a:xfrm>
            <a:off x="1834185" y="3558901"/>
            <a:ext cx="850788" cy="336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5" name="Google Shape;1605;p34"/>
          <p:cNvPicPr preferRelativeResize="0"/>
          <p:nvPr/>
        </p:nvPicPr>
        <p:blipFill rotWithShape="1">
          <a:blip r:embed="rId19">
            <a:alphaModFix/>
          </a:blip>
          <a:srcRect b="3614" l="0" r="0" t="0"/>
          <a:stretch/>
        </p:blipFill>
        <p:spPr>
          <a:xfrm>
            <a:off x="1660418" y="5819622"/>
            <a:ext cx="641848" cy="45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34"/>
          <p:cNvPicPr preferRelativeResize="0"/>
          <p:nvPr/>
        </p:nvPicPr>
        <p:blipFill rotWithShape="1">
          <a:blip r:embed="rId20">
            <a:alphaModFix/>
          </a:blip>
          <a:srcRect b="54449" l="3091" r="0" t="21615"/>
          <a:stretch/>
        </p:blipFill>
        <p:spPr>
          <a:xfrm>
            <a:off x="2679135" y="5954298"/>
            <a:ext cx="1245359" cy="197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7" name="Google Shape;1607;p34"/>
          <p:cNvPicPr preferRelativeResize="0"/>
          <p:nvPr/>
        </p:nvPicPr>
        <p:blipFill rotWithShape="1">
          <a:blip r:embed="rId21">
            <a:alphaModFix/>
          </a:blip>
          <a:srcRect b="0" l="5482" r="0" t="9156"/>
          <a:stretch/>
        </p:blipFill>
        <p:spPr>
          <a:xfrm>
            <a:off x="2981213" y="1972585"/>
            <a:ext cx="680632" cy="431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8" name="Google Shape;1608;p34"/>
          <p:cNvPicPr preferRelativeResize="0"/>
          <p:nvPr/>
        </p:nvPicPr>
        <p:blipFill rotWithShape="1">
          <a:blip r:embed="rId22">
            <a:alphaModFix/>
          </a:blip>
          <a:srcRect b="0" l="14493" r="13863" t="0"/>
          <a:stretch/>
        </p:blipFill>
        <p:spPr>
          <a:xfrm>
            <a:off x="669174" y="6583481"/>
            <a:ext cx="489878" cy="46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34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809399" y="6625204"/>
            <a:ext cx="776700" cy="3924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76200" rotWithShape="0" algn="tl" dir="7800000" dist="38100">
              <a:srgbClr val="000000">
                <a:alpha val="40000"/>
              </a:srgbClr>
            </a:outerShdw>
          </a:effectLst>
        </p:spPr>
      </p:pic>
      <p:pic>
        <p:nvPicPr>
          <p:cNvPr id="1610" name="Google Shape;1610;p34"/>
          <p:cNvPicPr preferRelativeResize="0"/>
          <p:nvPr/>
        </p:nvPicPr>
        <p:blipFill rotWithShape="1">
          <a:blip r:embed="rId24">
            <a:alphaModFix/>
          </a:blip>
          <a:srcRect b="19463" l="9132" r="0" t="5563"/>
          <a:stretch/>
        </p:blipFill>
        <p:spPr>
          <a:xfrm>
            <a:off x="3276692" y="5063936"/>
            <a:ext cx="539767" cy="430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1" name="Google Shape;1611;p34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043362" y="5050712"/>
            <a:ext cx="426069" cy="426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2" name="Google Shape;1612;p34"/>
          <p:cNvPicPr preferRelativeResize="0"/>
          <p:nvPr/>
        </p:nvPicPr>
        <p:blipFill rotWithShape="1">
          <a:blip r:embed="rId26">
            <a:alphaModFix/>
          </a:blip>
          <a:srcRect b="0" l="11148" r="5843" t="0"/>
          <a:stretch/>
        </p:blipFill>
        <p:spPr>
          <a:xfrm>
            <a:off x="603518" y="1282503"/>
            <a:ext cx="447600" cy="276600"/>
          </a:xfrm>
          <a:prstGeom prst="snip2DiagRect">
            <a:avLst>
              <a:gd fmla="val 9655" name="adj1"/>
              <a:gd fmla="val 16667" name="adj2"/>
            </a:avLst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tl">
              <a:srgbClr val="000000">
                <a:alpha val="44710"/>
              </a:srgbClr>
            </a:outerShdw>
          </a:effectLst>
        </p:spPr>
      </p:pic>
      <p:pic>
        <p:nvPicPr>
          <p:cNvPr id="1613" name="Google Shape;1613;p34"/>
          <p:cNvPicPr preferRelativeResize="0"/>
          <p:nvPr/>
        </p:nvPicPr>
        <p:blipFill rotWithShape="1">
          <a:blip r:embed="rId27">
            <a:alphaModFix/>
          </a:blip>
          <a:srcRect b="0" l="3626" r="4088" t="0"/>
          <a:stretch/>
        </p:blipFill>
        <p:spPr>
          <a:xfrm>
            <a:off x="576310" y="7394150"/>
            <a:ext cx="820397" cy="414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4" name="Google Shape;1614;p34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711442" y="7374301"/>
            <a:ext cx="888298" cy="44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5" name="Google Shape;1615;p34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141701" y="7431431"/>
            <a:ext cx="373847" cy="361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" name="Google Shape;1616;p34"/>
          <p:cNvPicPr preferRelativeResize="0"/>
          <p:nvPr/>
        </p:nvPicPr>
        <p:blipFill rotWithShape="1">
          <a:blip r:embed="rId30">
            <a:alphaModFix/>
          </a:blip>
          <a:srcRect b="0" l="8614" r="10117" t="18811"/>
          <a:stretch/>
        </p:blipFill>
        <p:spPr>
          <a:xfrm>
            <a:off x="603518" y="5827368"/>
            <a:ext cx="656602" cy="4382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7" name="Google Shape;1617;p34"/>
          <p:cNvPicPr preferRelativeResize="0"/>
          <p:nvPr/>
        </p:nvPicPr>
        <p:blipFill rotWithShape="1">
          <a:blip r:embed="rId31">
            <a:alphaModFix/>
          </a:blip>
          <a:srcRect b="27093" l="0" r="0" t="8795"/>
          <a:stretch/>
        </p:blipFill>
        <p:spPr>
          <a:xfrm>
            <a:off x="816751" y="3510778"/>
            <a:ext cx="467626" cy="431578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800"/>
              </a:srgbClr>
            </a:outerShdw>
          </a:effectLst>
        </p:spPr>
      </p:pic>
      <p:pic>
        <p:nvPicPr>
          <p:cNvPr id="1618" name="Google Shape;1618;p34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3115682" y="2741744"/>
            <a:ext cx="627307" cy="451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9" name="Google Shape;1619;p34"/>
          <p:cNvPicPr preferRelativeResize="0"/>
          <p:nvPr/>
        </p:nvPicPr>
        <p:blipFill rotWithShape="1">
          <a:blip r:embed="rId33">
            <a:alphaModFix/>
          </a:blip>
          <a:srcRect b="30140" l="12637" r="42675" t="11163"/>
          <a:stretch/>
        </p:blipFill>
        <p:spPr>
          <a:xfrm>
            <a:off x="3201862" y="3484885"/>
            <a:ext cx="700564" cy="462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0" name="Google Shape;1620;p34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195607" y="1983044"/>
            <a:ext cx="370732" cy="364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1" name="Google Shape;1621;p34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616068" y="2767700"/>
            <a:ext cx="670017" cy="398326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34"/>
          <p:cNvSpPr txBox="1"/>
          <p:nvPr/>
        </p:nvSpPr>
        <p:spPr>
          <a:xfrm>
            <a:off x="1115371" y="1271630"/>
            <a:ext cx="2121000" cy="27930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 1: Understanding Drama – Written Exam 40%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 2: Devising Drama – Practical and Written Coursework 40%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 3: Texts in Practice – Practical Coursework – 20%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3" name="Google Shape;1623;p34"/>
          <p:cNvSpPr txBox="1"/>
          <p:nvPr/>
        </p:nvSpPr>
        <p:spPr>
          <a:xfrm>
            <a:off x="1461148" y="2763756"/>
            <a:ext cx="1503300" cy="433200"/>
          </a:xfrm>
          <a:prstGeom prst="rect">
            <a:avLst/>
          </a:prstGeom>
          <a:solidFill>
            <a:srgbClr val="8DA9DB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Assessment objectives (AOs)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AO1: Create and develop ideas 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AO2: Apply theatrical skills 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AO3: Demonstrate knowledge and understanding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AO4: Analyse and evaluate</a:t>
            </a:r>
            <a:endParaRPr b="1"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24" name="Google Shape;1624;p34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2353471" y="4271951"/>
            <a:ext cx="409110" cy="408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9" name="Google Shape;1629;p35"/>
          <p:cNvPicPr preferRelativeResize="0"/>
          <p:nvPr/>
        </p:nvPicPr>
        <p:blipFill rotWithShape="1">
          <a:blip r:embed="rId3">
            <a:alphaModFix/>
          </a:blip>
          <a:srcRect b="0" l="2222" r="1558" t="0"/>
          <a:stretch/>
        </p:blipFill>
        <p:spPr>
          <a:xfrm>
            <a:off x="243863" y="6194500"/>
            <a:ext cx="4656675" cy="272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0825" y="0"/>
            <a:ext cx="4442755" cy="641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4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1635" name="Google Shape;163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748" y="857472"/>
            <a:ext cx="4474427" cy="72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1636" name="Google Shape;1636;p36"/>
          <p:cNvSpPr/>
          <p:nvPr/>
        </p:nvSpPr>
        <p:spPr>
          <a:xfrm>
            <a:off x="3995044" y="5982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7" name="Google Shape;1637;p36"/>
          <p:cNvSpPr txBox="1"/>
          <p:nvPr/>
        </p:nvSpPr>
        <p:spPr>
          <a:xfrm>
            <a:off x="4076541" y="6154811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8" name="Google Shape;1638;p36"/>
          <p:cNvSpPr txBox="1"/>
          <p:nvPr/>
        </p:nvSpPr>
        <p:spPr>
          <a:xfrm>
            <a:off x="4108468" y="6083422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9" name="Google Shape;1639;p36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0" name="Google Shape;1640;p36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1" name="Google Shape;1641;p36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2" name="Google Shape;1642;p36"/>
          <p:cNvSpPr/>
          <p:nvPr/>
        </p:nvSpPr>
        <p:spPr>
          <a:xfrm>
            <a:off x="3995044" y="2746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3" name="Google Shape;1643;p36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36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5" name="Google Shape;1645;p36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6" name="Google Shape;1646;p36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7" name="Google Shape;1647;p36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8" name="Google Shape;1648;p36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49" name="Google Shape;1649;p36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0" name="Google Shape;1650;p36"/>
          <p:cNvCxnSpPr/>
          <p:nvPr/>
        </p:nvCxnSpPr>
        <p:spPr>
          <a:xfrm rot="10800000">
            <a:off x="517970" y="727486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1" name="Google Shape;1651;p36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2" name="Google Shape;1652;p36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3" name="Google Shape;1653;p36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4" name="Google Shape;1654;p36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5" name="Google Shape;1655;p36"/>
          <p:cNvCxnSpPr/>
          <p:nvPr/>
        </p:nvCxnSpPr>
        <p:spPr>
          <a:xfrm rot="10800000">
            <a:off x="517970" y="5731096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6" name="Google Shape;1656;p36"/>
          <p:cNvCxnSpPr/>
          <p:nvPr/>
        </p:nvCxnSpPr>
        <p:spPr>
          <a:xfrm>
            <a:off x="1774455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7" name="Google Shape;1657;p36"/>
          <p:cNvCxnSpPr/>
          <p:nvPr/>
        </p:nvCxnSpPr>
        <p:spPr>
          <a:xfrm>
            <a:off x="3185953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8" name="Google Shape;1658;p36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59" name="Google Shape;1659;p36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0" name="Google Shape;1660;p36"/>
          <p:cNvCxnSpPr/>
          <p:nvPr/>
        </p:nvCxnSpPr>
        <p:spPr>
          <a:xfrm rot="10800000">
            <a:off x="379341" y="4202736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1" name="Google Shape;1661;p36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2" name="Google Shape;1662;p36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3" name="Google Shape;1663;p36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4" name="Google Shape;1664;p36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5" name="Google Shape;1665;p36"/>
          <p:cNvCxnSpPr/>
          <p:nvPr/>
        </p:nvCxnSpPr>
        <p:spPr>
          <a:xfrm rot="10800000">
            <a:off x="517970" y="2685734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6" name="Google Shape;1666;p36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7" name="Google Shape;1667;p36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8" name="Google Shape;1668;p36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69" name="Google Shape;1669;p36"/>
          <p:cNvPicPr preferRelativeResize="0"/>
          <p:nvPr/>
        </p:nvPicPr>
        <p:blipFill rotWithShape="1">
          <a:blip r:embed="rId4">
            <a:alphaModFix/>
          </a:blip>
          <a:srcRect b="0" l="0" r="0" t="16839"/>
          <a:stretch/>
        </p:blipFill>
        <p:spPr>
          <a:xfrm>
            <a:off x="3170830" y="8285103"/>
            <a:ext cx="1638346" cy="530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0" name="Google Shape;1670;p36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71" name="Google Shape;1671;p36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72" name="Google Shape;1672;p36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73" name="Google Shape;1673;p36"/>
          <p:cNvSpPr txBox="1"/>
          <p:nvPr/>
        </p:nvSpPr>
        <p:spPr>
          <a:xfrm>
            <a:off x="1690653" y="7910070"/>
            <a:ext cx="2016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Autumn: Magic, Fantasy and the Supernatural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4" name="Google Shape;1674;p36"/>
          <p:cNvSpPr txBox="1"/>
          <p:nvPr/>
        </p:nvSpPr>
        <p:spPr>
          <a:xfrm>
            <a:off x="387485" y="7086817"/>
            <a:ext cx="900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Spring: Literary Heroes and Villains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5" name="Google Shape;1675;p36"/>
          <p:cNvSpPr txBox="1"/>
          <p:nvPr/>
        </p:nvSpPr>
        <p:spPr>
          <a:xfrm>
            <a:off x="2546869" y="7082462"/>
            <a:ext cx="1448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Summer: Issues Across Time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19</a:t>
            </a:r>
            <a:r>
              <a:rPr b="0" baseline="3000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Century and Today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6" name="Google Shape;1676;p36"/>
          <p:cNvSpPr txBox="1"/>
          <p:nvPr/>
        </p:nvSpPr>
        <p:spPr>
          <a:xfrm>
            <a:off x="1898637" y="6340339"/>
            <a:ext cx="1316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Autumn: Conflict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7" name="Google Shape;1677;p36"/>
          <p:cNvSpPr txBox="1"/>
          <p:nvPr/>
        </p:nvSpPr>
        <p:spPr>
          <a:xfrm>
            <a:off x="315907" y="6332689"/>
            <a:ext cx="1340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Spring: Media and Language in the Modern World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36"/>
          <p:cNvSpPr txBox="1"/>
          <p:nvPr/>
        </p:nvSpPr>
        <p:spPr>
          <a:xfrm>
            <a:off x="2490850" y="5580754"/>
            <a:ext cx="1346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Summer: Why is Diversity Important? Novel Study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36"/>
          <p:cNvSpPr txBox="1"/>
          <p:nvPr/>
        </p:nvSpPr>
        <p:spPr>
          <a:xfrm>
            <a:off x="1965798" y="4789216"/>
            <a:ext cx="1271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Autumn: Introduction to Literature as a concept  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0" name="Google Shape;1680;p36"/>
          <p:cNvSpPr txBox="1"/>
          <p:nvPr/>
        </p:nvSpPr>
        <p:spPr>
          <a:xfrm>
            <a:off x="123094" y="4384197"/>
            <a:ext cx="739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Spring: Shakespeare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81" name="Google Shape;1681;p36"/>
          <p:cNvSpPr txBox="1"/>
          <p:nvPr/>
        </p:nvSpPr>
        <p:spPr>
          <a:xfrm>
            <a:off x="2368475" y="4040445"/>
            <a:ext cx="13845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Summer: Modern Novel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82" name="Google Shape;1682;p36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{13071A3A-ECCE-4C4E-A479-A45A6A22AB97}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English </a:t>
                      </a:r>
                      <a:endParaRPr sz="700" u="none" cap="none" strike="noStrike"/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 Map 202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3</a:t>
                      </a: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-2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4</a:t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1683" name="Google Shape;1683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82448" y="1889071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1684" name="Google Shape;1684;p36"/>
          <p:cNvSpPr/>
          <p:nvPr/>
        </p:nvSpPr>
        <p:spPr>
          <a:xfrm>
            <a:off x="4349599" y="787186"/>
            <a:ext cx="701700" cy="52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5" name="Google Shape;1685;p36"/>
          <p:cNvSpPr txBox="1"/>
          <p:nvPr/>
        </p:nvSpPr>
        <p:spPr>
          <a:xfrm>
            <a:off x="249334" y="8724183"/>
            <a:ext cx="17937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36"/>
          <p:cNvSpPr/>
          <p:nvPr/>
        </p:nvSpPr>
        <p:spPr>
          <a:xfrm>
            <a:off x="3995044" y="7548506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7" name="Google Shape;1687;p36"/>
          <p:cNvSpPr txBox="1"/>
          <p:nvPr/>
        </p:nvSpPr>
        <p:spPr>
          <a:xfrm>
            <a:off x="4074860" y="7756576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8" name="Google Shape;1688;p36"/>
          <p:cNvSpPr txBox="1"/>
          <p:nvPr/>
        </p:nvSpPr>
        <p:spPr>
          <a:xfrm>
            <a:off x="4108468" y="7689128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9" name="Google Shape;1689;p36"/>
          <p:cNvSpPr/>
          <p:nvPr/>
        </p:nvSpPr>
        <p:spPr>
          <a:xfrm>
            <a:off x="2947343" y="8357656"/>
            <a:ext cx="775800" cy="54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0" name="Google Shape;1690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71710" y="3577082"/>
            <a:ext cx="655474" cy="434608"/>
          </a:xfrm>
          <a:prstGeom prst="rect">
            <a:avLst/>
          </a:prstGeom>
          <a:noFill/>
          <a:ln>
            <a:noFill/>
          </a:ln>
        </p:spPr>
      </p:pic>
      <p:sp>
        <p:nvSpPr>
          <p:cNvPr id="1691" name="Google Shape;1691;p36"/>
          <p:cNvSpPr/>
          <p:nvPr/>
        </p:nvSpPr>
        <p:spPr>
          <a:xfrm>
            <a:off x="2407668" y="5863914"/>
            <a:ext cx="332400" cy="1581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2" name="Google Shape;1692;p36"/>
          <p:cNvPicPr preferRelativeResize="0"/>
          <p:nvPr/>
        </p:nvPicPr>
        <p:blipFill rotWithShape="1">
          <a:blip r:embed="rId7">
            <a:alphaModFix/>
          </a:blip>
          <a:srcRect b="13149" l="9374" r="8028" t="0"/>
          <a:stretch/>
        </p:blipFill>
        <p:spPr>
          <a:xfrm>
            <a:off x="954745" y="5386891"/>
            <a:ext cx="382945" cy="41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3" name="Google Shape;1693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67441" y="8526180"/>
            <a:ext cx="655614" cy="37084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94" name="Google Shape;1694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 rot="-376415">
            <a:off x="226924" y="7482040"/>
            <a:ext cx="604192" cy="417369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0"/>
              </a:srgbClr>
            </a:outerShdw>
          </a:effectLst>
        </p:spPr>
      </p:pic>
      <p:pic>
        <p:nvPicPr>
          <p:cNvPr id="1695" name="Google Shape;1695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09958" y="3572064"/>
            <a:ext cx="541200" cy="6024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A stack of books&#10;&#10;Description automatically generated with low confidence" id="1696" name="Google Shape;1696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792298" y="5425042"/>
            <a:ext cx="373771" cy="592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7" name="Google Shape;1697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817601" y="1178535"/>
            <a:ext cx="1525444" cy="45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8" name="Google Shape;1698;p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488953" y="8055440"/>
            <a:ext cx="466866" cy="4668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con&#10;&#10;Description automatically generated" id="1699" name="Google Shape;1699;p3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302083" y="497942"/>
            <a:ext cx="578488" cy="57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0" name="Google Shape;1700;p3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44832" y="1488093"/>
            <a:ext cx="578491" cy="3855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illiam Shakespeare, Playwright and Poet, Is Dead at 52 - The New York Times" id="1701" name="Google Shape;1701;p3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82105" y="4744112"/>
            <a:ext cx="841800" cy="4566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Trial diversity-it's time to quit talking and start doing - Pharmaceutical  Technology" id="1702" name="Google Shape;1702;p3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2046725" y="5024433"/>
            <a:ext cx="714204" cy="535276"/>
          </a:xfrm>
          <a:prstGeom prst="rect">
            <a:avLst/>
          </a:prstGeom>
          <a:noFill/>
          <a:ln>
            <a:noFill/>
          </a:ln>
          <a:effectLst>
            <a:outerShdw blurRad="190500" rotWithShape="0" algn="tl">
              <a:srgbClr val="000000">
                <a:alpha val="69410"/>
              </a:srgbClr>
            </a:outerShdw>
          </a:effectLst>
        </p:spPr>
      </p:pic>
      <p:pic>
        <p:nvPicPr>
          <p:cNvPr descr="The Tempest Poster | Theatre Artwork &amp; Promotional Material by Subplot  Studio" id="1703" name="Google Shape;1703;p3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816605" y="7381266"/>
            <a:ext cx="435296" cy="615723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0"/>
              </a:srgbClr>
            </a:outerShdw>
          </a:effectLst>
        </p:spPr>
      </p:pic>
      <p:pic>
        <p:nvPicPr>
          <p:cNvPr descr="The best characters created Charles Dickens, still utterly unforgettable  even 150 years after his death - Country Life" id="1704" name="Google Shape;1704;p3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835368" y="7088049"/>
            <a:ext cx="885900" cy="657300"/>
          </a:xfrm>
          <a:prstGeom prst="ellipse">
            <a:avLst/>
          </a:prstGeom>
          <a:noFill/>
          <a:ln>
            <a:noFill/>
          </a:ln>
        </p:spPr>
      </p:pic>
      <p:pic>
        <p:nvPicPr>
          <p:cNvPr descr="Clip art newspaper Images, Stock Photos &amp; Vectors | Shutterstock" id="1705" name="Google Shape;1705;p36"/>
          <p:cNvPicPr preferRelativeResize="0"/>
          <p:nvPr/>
        </p:nvPicPr>
        <p:blipFill rotWithShape="1">
          <a:blip r:embed="rId20">
            <a:alphaModFix/>
          </a:blip>
          <a:srcRect b="8231" l="0" r="0" t="0"/>
          <a:stretch/>
        </p:blipFill>
        <p:spPr>
          <a:xfrm>
            <a:off x="1154500" y="5887418"/>
            <a:ext cx="452182" cy="4149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3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 rot="-615898">
            <a:off x="718878" y="5777191"/>
            <a:ext cx="439427" cy="511257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Despite Massive Uptick in Global DEI Initiatives, New Study Reveals Real  Change in Corporate Workforces Remains Slow - DiversityInc" id="1707" name="Google Shape;1707;p3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670865" y="5879994"/>
            <a:ext cx="828261" cy="4653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 Inspector Calls | Drama | Yvonne Arnaud Theatre" id="1708" name="Google Shape;1708;p3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3675146" y="3574002"/>
            <a:ext cx="847002" cy="424540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0"/>
              </a:srgbClr>
            </a:outerShdw>
          </a:effectLst>
        </p:spPr>
      </p:pic>
      <p:pic>
        <p:nvPicPr>
          <p:cNvPr id="1709" name="Google Shape;1709;p36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33602" y="4162779"/>
            <a:ext cx="500076" cy="555636"/>
          </a:xfrm>
          <a:prstGeom prst="rect">
            <a:avLst/>
          </a:prstGeom>
          <a:noFill/>
          <a:ln>
            <a:noFill/>
          </a:ln>
        </p:spPr>
      </p:pic>
      <p:sp>
        <p:nvSpPr>
          <p:cNvPr id="1710" name="Google Shape;1710;p36"/>
          <p:cNvSpPr txBox="1"/>
          <p:nvPr/>
        </p:nvSpPr>
        <p:spPr>
          <a:xfrm>
            <a:off x="3011196" y="8130506"/>
            <a:ext cx="5178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No More Marking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11" name="Google Shape;1711;p36"/>
          <p:cNvSpPr txBox="1"/>
          <p:nvPr/>
        </p:nvSpPr>
        <p:spPr>
          <a:xfrm>
            <a:off x="3675152" y="6794069"/>
            <a:ext cx="517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No More Marking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8th May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12" name="Google Shape;1712;p36"/>
          <p:cNvSpPr txBox="1"/>
          <p:nvPr/>
        </p:nvSpPr>
        <p:spPr>
          <a:xfrm>
            <a:off x="1234799" y="7883136"/>
            <a:ext cx="739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Reading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16th Jan </a:t>
            </a:r>
            <a:endParaRPr b="0" i="0" sz="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p36"/>
          <p:cNvSpPr txBox="1"/>
          <p:nvPr/>
        </p:nvSpPr>
        <p:spPr>
          <a:xfrm>
            <a:off x="2157994" y="6451043"/>
            <a:ext cx="679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Unseen Poetry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21st Nov  </a:t>
            </a:r>
            <a:endParaRPr b="0" i="0" sz="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4" name="Google Shape;1714;p36"/>
          <p:cNvSpPr txBox="1"/>
          <p:nvPr/>
        </p:nvSpPr>
        <p:spPr>
          <a:xfrm>
            <a:off x="234250" y="5380756"/>
            <a:ext cx="6798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Transactional Writing 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20th March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15" name="Google Shape;1715;p36"/>
          <p:cNvSpPr txBox="1"/>
          <p:nvPr/>
        </p:nvSpPr>
        <p:spPr>
          <a:xfrm>
            <a:off x="1000857" y="4774825"/>
            <a:ext cx="679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Creative Writing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30th Jan </a:t>
            </a:r>
            <a:endParaRPr b="0" i="0" sz="7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p36"/>
          <p:cNvSpPr txBox="1"/>
          <p:nvPr/>
        </p:nvSpPr>
        <p:spPr>
          <a:xfrm>
            <a:off x="1812898" y="3105913"/>
            <a:ext cx="15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19</a:t>
            </a:r>
            <a:r>
              <a:rPr b="0" baseline="3000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Century Novel and Language Paper 2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benezer Scrooge | fictional character | Britannica" id="1717" name="Google Shape;1717;p3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252996" y="2670691"/>
            <a:ext cx="493387" cy="592176"/>
          </a:xfrm>
          <a:prstGeom prst="rect">
            <a:avLst/>
          </a:prstGeom>
          <a:noFill/>
          <a:ln>
            <a:noFill/>
          </a:ln>
        </p:spPr>
      </p:pic>
      <p:sp>
        <p:nvSpPr>
          <p:cNvPr id="1718" name="Google Shape;1718;p36"/>
          <p:cNvSpPr txBox="1"/>
          <p:nvPr/>
        </p:nvSpPr>
        <p:spPr>
          <a:xfrm>
            <a:off x="204914" y="2794132"/>
            <a:ext cx="841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Shakespeare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4 Macbeth Posters ideas | macbeth poster, macbeth, theatre poster" id="1719" name="Google Shape;1719;p36"/>
          <p:cNvPicPr preferRelativeResize="0"/>
          <p:nvPr/>
        </p:nvPicPr>
        <p:blipFill rotWithShape="1">
          <a:blip r:embed="rId26">
            <a:alphaModFix/>
          </a:blip>
          <a:srcRect b="8617" l="0" r="0" t="0"/>
          <a:stretch/>
        </p:blipFill>
        <p:spPr>
          <a:xfrm rot="-242505">
            <a:off x="190595" y="3071948"/>
            <a:ext cx="540534" cy="645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3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896232" y="2748397"/>
            <a:ext cx="574561" cy="406712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36"/>
          <p:cNvSpPr txBox="1"/>
          <p:nvPr/>
        </p:nvSpPr>
        <p:spPr>
          <a:xfrm>
            <a:off x="1518713" y="2449350"/>
            <a:ext cx="15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Anthology and Unseen Poetry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oetry Essay - Essay Writing Help - GCSE and A Level Resources - Poetry  Essay - Essay Writing Help" id="1722" name="Google Shape;1722;p3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 rot="-199010">
            <a:off x="1312656" y="2078850"/>
            <a:ext cx="427873" cy="614427"/>
          </a:xfrm>
          <a:prstGeom prst="rect">
            <a:avLst/>
          </a:prstGeom>
          <a:noFill/>
          <a:ln>
            <a:noFill/>
          </a:ln>
        </p:spPr>
      </p:pic>
      <p:sp>
        <p:nvSpPr>
          <p:cNvPr id="1723" name="Google Shape;1723;p36"/>
          <p:cNvSpPr txBox="1"/>
          <p:nvPr/>
        </p:nvSpPr>
        <p:spPr>
          <a:xfrm>
            <a:off x="1870478" y="1686616"/>
            <a:ext cx="15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Language Paper 1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4" name="Google Shape;1724;p36"/>
          <p:cNvSpPr txBox="1"/>
          <p:nvPr/>
        </p:nvSpPr>
        <p:spPr>
          <a:xfrm>
            <a:off x="41184" y="1270096"/>
            <a:ext cx="1179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Mock DIRT and Essay writing skills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&#10;&#10;Description automatically generated" id="1725" name="Google Shape;1725;p36"/>
          <p:cNvPicPr preferRelativeResize="0"/>
          <p:nvPr/>
        </p:nvPicPr>
        <p:blipFill rotWithShape="1">
          <a:blip r:embed="rId29">
            <a:alphaModFix/>
          </a:blip>
          <a:srcRect b="12414" l="37290" r="36472" t="11331"/>
          <a:stretch/>
        </p:blipFill>
        <p:spPr>
          <a:xfrm>
            <a:off x="24038" y="88764"/>
            <a:ext cx="846384" cy="813989"/>
          </a:xfrm>
          <a:prstGeom prst="rect">
            <a:avLst/>
          </a:prstGeom>
          <a:noFill/>
          <a:ln>
            <a:noFill/>
          </a:ln>
        </p:spPr>
      </p:pic>
      <p:sp>
        <p:nvSpPr>
          <p:cNvPr id="1726" name="Google Shape;1726;p36"/>
          <p:cNvSpPr txBox="1"/>
          <p:nvPr/>
        </p:nvSpPr>
        <p:spPr>
          <a:xfrm>
            <a:off x="2866051" y="3523837"/>
            <a:ext cx="679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Modern Text Essay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5th June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7" name="Google Shape;1727;p36"/>
          <p:cNvSpPr txBox="1"/>
          <p:nvPr/>
        </p:nvSpPr>
        <p:spPr>
          <a:xfrm>
            <a:off x="1942133" y="2739432"/>
            <a:ext cx="10293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19th Century Non fiction Language Analysis 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10th October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8" name="Google Shape;1728;p36"/>
          <p:cNvSpPr txBox="1"/>
          <p:nvPr/>
        </p:nvSpPr>
        <p:spPr>
          <a:xfrm>
            <a:off x="379337" y="2199997"/>
            <a:ext cx="6798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Assessment: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19th Century or Shakespeare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w/c 24th April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29" name="Google Shape;1729;p3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632336" y="1960030"/>
            <a:ext cx="903608" cy="451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3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858038" y="6618906"/>
            <a:ext cx="749169" cy="346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1" name="Google Shape;1731;p3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403801" y="4242777"/>
            <a:ext cx="903610" cy="485657"/>
          </a:xfrm>
          <a:prstGeom prst="rect">
            <a:avLst/>
          </a:prstGeom>
          <a:noFill/>
          <a:ln>
            <a:noFill/>
          </a:ln>
        </p:spPr>
      </p:pic>
      <p:sp>
        <p:nvSpPr>
          <p:cNvPr id="1732" name="Google Shape;1732;p36"/>
          <p:cNvSpPr txBox="1"/>
          <p:nvPr/>
        </p:nvSpPr>
        <p:spPr>
          <a:xfrm>
            <a:off x="1127871" y="719698"/>
            <a:ext cx="1179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Summer:</a:t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Review Mocks, Revise and Recap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3" name="Google Shape;1733;p3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064035" y="7379249"/>
            <a:ext cx="677372" cy="469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3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1578694" y="5494257"/>
            <a:ext cx="567721" cy="56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5" name="Google Shape;1735;p36"/>
          <p:cNvPicPr preferRelativeResize="0"/>
          <p:nvPr/>
        </p:nvPicPr>
        <p:blipFill rotWithShape="1">
          <a:blip r:embed="rId35">
            <a:alphaModFix/>
          </a:blip>
          <a:srcRect b="11652" l="0" r="0" t="0"/>
          <a:stretch/>
        </p:blipFill>
        <p:spPr>
          <a:xfrm>
            <a:off x="3157480" y="626820"/>
            <a:ext cx="935852" cy="798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6" name="Google Shape;1736;p3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3995064" y="416722"/>
            <a:ext cx="1138214" cy="853661"/>
          </a:xfrm>
          <a:prstGeom prst="rect">
            <a:avLst/>
          </a:prstGeom>
          <a:noFill/>
          <a:ln>
            <a:noFill/>
          </a:ln>
        </p:spPr>
      </p:pic>
      <p:sp>
        <p:nvSpPr>
          <p:cNvPr id="1737" name="Google Shape;1737;p36"/>
          <p:cNvSpPr txBox="1"/>
          <p:nvPr/>
        </p:nvSpPr>
        <p:spPr>
          <a:xfrm>
            <a:off x="1755363" y="1481636"/>
            <a:ext cx="679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Mocks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8" name="Google Shape;1738;p36"/>
          <p:cNvSpPr txBox="1"/>
          <p:nvPr/>
        </p:nvSpPr>
        <p:spPr>
          <a:xfrm>
            <a:off x="497888" y="1173151"/>
            <a:ext cx="679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Mocks</a:t>
            </a:r>
            <a:endParaRPr b="0" i="0" sz="6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9" name="Google Shape;1739;p36"/>
          <p:cNvSpPr txBox="1"/>
          <p:nvPr/>
        </p:nvSpPr>
        <p:spPr>
          <a:xfrm>
            <a:off x="1121630" y="7203583"/>
            <a:ext cx="517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Macbeth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0" name="Google Shape;1740;p36"/>
          <p:cNvSpPr txBox="1"/>
          <p:nvPr/>
        </p:nvSpPr>
        <p:spPr>
          <a:xfrm>
            <a:off x="3765583" y="7131539"/>
            <a:ext cx="8772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Dickens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Romanticism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Circus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1" name="Google Shape;1741;p36"/>
          <p:cNvSpPr txBox="1"/>
          <p:nvPr/>
        </p:nvSpPr>
        <p:spPr>
          <a:xfrm>
            <a:off x="2881313" y="6385628"/>
            <a:ext cx="10704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On the Sidewalk Bleeding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Conflict Poetry 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2" name="Google Shape;1742;p36"/>
          <p:cNvSpPr txBox="1"/>
          <p:nvPr/>
        </p:nvSpPr>
        <p:spPr>
          <a:xfrm>
            <a:off x="0" y="5886766"/>
            <a:ext cx="701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Dystopia 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Animal Farm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3" name="Google Shape;1743;p36"/>
          <p:cNvSpPr txBox="1"/>
          <p:nvPr/>
        </p:nvSpPr>
        <p:spPr>
          <a:xfrm>
            <a:off x="3058683" y="5381797"/>
            <a:ext cx="701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Blood Brothers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The Poet X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4" name="Google Shape;1744;p36"/>
          <p:cNvSpPr txBox="1"/>
          <p:nvPr/>
        </p:nvSpPr>
        <p:spPr>
          <a:xfrm>
            <a:off x="3064041" y="4785810"/>
            <a:ext cx="944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Of Mice &amp; Men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Ugly Dogs don’t Cry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5" name="Google Shape;1745;p36"/>
          <p:cNvSpPr txBox="1"/>
          <p:nvPr/>
        </p:nvSpPr>
        <p:spPr>
          <a:xfrm>
            <a:off x="102065" y="4493760"/>
            <a:ext cx="944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6" name="Google Shape;1746;p36"/>
          <p:cNvSpPr txBox="1"/>
          <p:nvPr/>
        </p:nvSpPr>
        <p:spPr>
          <a:xfrm>
            <a:off x="20819" y="4521132"/>
            <a:ext cx="944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Romeo &amp; Juliet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7" name="Google Shape;1747;p36"/>
          <p:cNvSpPr txBox="1"/>
          <p:nvPr/>
        </p:nvSpPr>
        <p:spPr>
          <a:xfrm>
            <a:off x="3461988" y="4085303"/>
            <a:ext cx="944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Lord of the Flies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8" name="Google Shape;1748;p36"/>
          <p:cNvSpPr txBox="1"/>
          <p:nvPr/>
        </p:nvSpPr>
        <p:spPr>
          <a:xfrm>
            <a:off x="2800662" y="3322598"/>
            <a:ext cx="1106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A Christmas Carol 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9" name="Google Shape;1749;p36"/>
          <p:cNvSpPr txBox="1"/>
          <p:nvPr/>
        </p:nvSpPr>
        <p:spPr>
          <a:xfrm>
            <a:off x="1539596" y="3292525"/>
            <a:ext cx="9006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Language Paper 2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0" name="Google Shape;1750;p36"/>
          <p:cNvSpPr txBox="1"/>
          <p:nvPr/>
        </p:nvSpPr>
        <p:spPr>
          <a:xfrm>
            <a:off x="14023" y="2659299"/>
            <a:ext cx="5991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Romeo &amp; Juliet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1" name="Google Shape;1751;p36"/>
          <p:cNvSpPr txBox="1"/>
          <p:nvPr/>
        </p:nvSpPr>
        <p:spPr>
          <a:xfrm>
            <a:off x="2832352" y="2446903"/>
            <a:ext cx="877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Unseen Poetry 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2" name="Google Shape;1752;p36"/>
          <p:cNvSpPr txBox="1"/>
          <p:nvPr/>
        </p:nvSpPr>
        <p:spPr>
          <a:xfrm>
            <a:off x="3847564" y="2463306"/>
            <a:ext cx="877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Power &amp; Conflict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3" name="Google Shape;1753;p36"/>
          <p:cNvSpPr txBox="1"/>
          <p:nvPr/>
        </p:nvSpPr>
        <p:spPr>
          <a:xfrm>
            <a:off x="3036376" y="1736252"/>
            <a:ext cx="8772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Language Paper 1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4" name="Google Shape;1754;p36"/>
          <p:cNvSpPr txBox="1"/>
          <p:nvPr/>
        </p:nvSpPr>
        <p:spPr>
          <a:xfrm>
            <a:off x="41187" y="1639453"/>
            <a:ext cx="739800" cy="2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Language Paper 2 (Q1-4)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5" name="Google Shape;1755;p36"/>
          <p:cNvSpPr txBox="1"/>
          <p:nvPr/>
        </p:nvSpPr>
        <p:spPr>
          <a:xfrm>
            <a:off x="392833" y="934410"/>
            <a:ext cx="11067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Review of Mock 1 Papers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6" name="Google Shape;1756;p36"/>
          <p:cNvSpPr txBox="1"/>
          <p:nvPr/>
        </p:nvSpPr>
        <p:spPr>
          <a:xfrm>
            <a:off x="1775156" y="972717"/>
            <a:ext cx="11067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FF"/>
                </a:solidFill>
                <a:latin typeface="Gill Sans"/>
                <a:ea typeface="Gill Sans"/>
                <a:cs typeface="Gill Sans"/>
                <a:sym typeface="Gill Sans"/>
              </a:rPr>
              <a:t>Review, Reflect and Revise</a:t>
            </a:r>
            <a:endParaRPr b="1" i="0" sz="600" u="none" cap="none" strike="noStrike">
              <a:solidFill>
                <a:srgbClr val="0000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2" name="Google Shape;1762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4030" y="1249142"/>
            <a:ext cx="4909220" cy="7341637"/>
          </a:xfrm>
          <a:prstGeom prst="rect">
            <a:avLst/>
          </a:prstGeom>
          <a:noFill/>
          <a:ln>
            <a:noFill/>
          </a:ln>
        </p:spPr>
      </p:pic>
      <p:sp>
        <p:nvSpPr>
          <p:cNvPr descr="Free Arrow Icon Transparent PNG Images | Arrow Icon Transparent ..." id="1763" name="Google Shape;1763;p37">
            <a:hlinkClick r:id="rId4"/>
          </p:cNvPr>
          <p:cNvSpPr/>
          <p:nvPr/>
        </p:nvSpPr>
        <p:spPr>
          <a:xfrm>
            <a:off x="-177278" y="-73822"/>
            <a:ext cx="161400" cy="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fabric, food&#10;&#10;Description automatically generated" id="1764" name="Google Shape;1764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655742">
            <a:off x="3634723" y="5187077"/>
            <a:ext cx="337081" cy="3267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5" name="Google Shape;1765;p37"/>
          <p:cNvCxnSpPr>
            <a:stCxn id="1766" idx="1"/>
          </p:cNvCxnSpPr>
          <p:nvPr/>
        </p:nvCxnSpPr>
        <p:spPr>
          <a:xfrm>
            <a:off x="1154688" y="5055376"/>
            <a:ext cx="4001700" cy="1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67" name="Google Shape;1767;p37"/>
          <p:cNvCxnSpPr>
            <a:endCxn id="1768" idx="3"/>
          </p:cNvCxnSpPr>
          <p:nvPr/>
        </p:nvCxnSpPr>
        <p:spPr>
          <a:xfrm>
            <a:off x="1748" y="3979760"/>
            <a:ext cx="4446300" cy="6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69" name="Google Shape;1769;p37"/>
          <p:cNvCxnSpPr>
            <a:stCxn id="1770" idx="1"/>
          </p:cNvCxnSpPr>
          <p:nvPr/>
        </p:nvCxnSpPr>
        <p:spPr>
          <a:xfrm>
            <a:off x="1196687" y="2842405"/>
            <a:ext cx="3949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71" name="Google Shape;1771;p37"/>
          <p:cNvSpPr/>
          <p:nvPr/>
        </p:nvSpPr>
        <p:spPr>
          <a:xfrm>
            <a:off x="1408758" y="5524528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2" name="Google Shape;1772;p37"/>
          <p:cNvSpPr/>
          <p:nvPr/>
        </p:nvSpPr>
        <p:spPr>
          <a:xfrm>
            <a:off x="2468522" y="4352101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37"/>
          <p:cNvSpPr txBox="1"/>
          <p:nvPr/>
        </p:nvSpPr>
        <p:spPr>
          <a:xfrm>
            <a:off x="2592087" y="3208187"/>
            <a:ext cx="9624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NEA practice</a:t>
            </a:r>
            <a:endParaRPr b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74" name="Google Shape;1774;p37"/>
          <p:cNvSpPr/>
          <p:nvPr/>
        </p:nvSpPr>
        <p:spPr>
          <a:xfrm flipH="1" rot="5400000">
            <a:off x="691332" y="2640498"/>
            <a:ext cx="39000" cy="3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6" name="Google Shape;1766;p37"/>
          <p:cNvSpPr/>
          <p:nvPr/>
        </p:nvSpPr>
        <p:spPr>
          <a:xfrm>
            <a:off x="1154688" y="4961026"/>
            <a:ext cx="19689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– food Preparation and Nutrition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8" name="Google Shape;1768;p37"/>
          <p:cNvSpPr/>
          <p:nvPr/>
        </p:nvSpPr>
        <p:spPr>
          <a:xfrm>
            <a:off x="2479148" y="3892310"/>
            <a:ext cx="19689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– food Preparation and Nutrition</a:t>
            </a:r>
            <a:endParaRPr sz="700"/>
          </a:p>
        </p:txBody>
      </p:sp>
      <p:sp>
        <p:nvSpPr>
          <p:cNvPr id="1775" name="Google Shape;1775;p37"/>
          <p:cNvSpPr txBox="1"/>
          <p:nvPr/>
        </p:nvSpPr>
        <p:spPr>
          <a:xfrm>
            <a:off x="3973618" y="3615688"/>
            <a:ext cx="9624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sz="700"/>
          </a:p>
        </p:txBody>
      </p:sp>
      <p:sp>
        <p:nvSpPr>
          <p:cNvPr id="1770" name="Google Shape;1770;p37"/>
          <p:cNvSpPr/>
          <p:nvPr/>
        </p:nvSpPr>
        <p:spPr>
          <a:xfrm>
            <a:off x="1196687" y="2748055"/>
            <a:ext cx="19689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– food Preparation and Nutrition</a:t>
            </a:r>
            <a:endParaRPr sz="700"/>
          </a:p>
        </p:txBody>
      </p:sp>
      <p:sp>
        <p:nvSpPr>
          <p:cNvPr id="1776" name="Google Shape;1776;p37"/>
          <p:cNvSpPr/>
          <p:nvPr/>
        </p:nvSpPr>
        <p:spPr>
          <a:xfrm>
            <a:off x="3178887" y="5366195"/>
            <a:ext cx="490500" cy="2832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Common types of food poisoning</a:t>
            </a:r>
            <a:endParaRPr sz="700"/>
          </a:p>
        </p:txBody>
      </p:sp>
      <p:sp>
        <p:nvSpPr>
          <p:cNvPr id="1777" name="Google Shape;1777;p37"/>
          <p:cNvSpPr/>
          <p:nvPr/>
        </p:nvSpPr>
        <p:spPr>
          <a:xfrm>
            <a:off x="2733851" y="5767200"/>
            <a:ext cx="4944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Food Safety legislation</a:t>
            </a:r>
            <a:endParaRPr sz="700"/>
          </a:p>
        </p:txBody>
      </p:sp>
      <p:sp>
        <p:nvSpPr>
          <p:cNvPr id="1778" name="Google Shape;1778;p37"/>
          <p:cNvSpPr/>
          <p:nvPr/>
        </p:nvSpPr>
        <p:spPr>
          <a:xfrm>
            <a:off x="4145200" y="4618346"/>
            <a:ext cx="988800" cy="688500"/>
          </a:xfrm>
          <a:prstGeom prst="ellipse">
            <a:avLst/>
          </a:prstGeom>
          <a:solidFill>
            <a:srgbClr val="DDEAF6"/>
          </a:solidFill>
          <a:ln cap="flat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9" name="Google Shape;1779;p37"/>
          <p:cNvSpPr txBox="1"/>
          <p:nvPr/>
        </p:nvSpPr>
        <p:spPr>
          <a:xfrm>
            <a:off x="4257220" y="4704986"/>
            <a:ext cx="7557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GCSE we study the bigger picture of food production and its effects on the environment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ee the source image" id="1780" name="Google Shape;1780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286941" y="4293404"/>
            <a:ext cx="159409" cy="184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781" name="Google Shape;1781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50889" y="5907565"/>
            <a:ext cx="159409" cy="1847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e the source image" id="1782" name="Google Shape;1782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93389" y="1829015"/>
            <a:ext cx="159409" cy="1847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83" name="Google Shape;1783;p37"/>
          <p:cNvGrpSpPr/>
          <p:nvPr/>
        </p:nvGrpSpPr>
        <p:grpSpPr>
          <a:xfrm>
            <a:off x="125241" y="2284922"/>
            <a:ext cx="643454" cy="625464"/>
            <a:chOff x="4559237" y="8651064"/>
            <a:chExt cx="1215900" cy="1224000"/>
          </a:xfrm>
        </p:grpSpPr>
        <p:sp>
          <p:nvSpPr>
            <p:cNvPr id="1784" name="Google Shape;1784;p37"/>
            <p:cNvSpPr/>
            <p:nvPr/>
          </p:nvSpPr>
          <p:spPr>
            <a:xfrm>
              <a:off x="4559237" y="8651064"/>
              <a:ext cx="1215900" cy="12240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9999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999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37"/>
            <p:cNvSpPr/>
            <p:nvPr/>
          </p:nvSpPr>
          <p:spPr>
            <a:xfrm>
              <a:off x="4675465" y="8787266"/>
              <a:ext cx="1005300" cy="936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37"/>
            <p:cNvSpPr/>
            <p:nvPr/>
          </p:nvSpPr>
          <p:spPr>
            <a:xfrm>
              <a:off x="4721447" y="9010427"/>
              <a:ext cx="925430" cy="46166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dk1"/>
                  </a:solidFill>
                  <a:latin typeface="Calibri"/>
                </a:rPr>
                <a:t>NEA2</a:t>
              </a:r>
            </a:p>
          </p:txBody>
        </p:sp>
      </p:grpSp>
      <p:sp>
        <p:nvSpPr>
          <p:cNvPr id="1787" name="Google Shape;1787;p37"/>
          <p:cNvSpPr/>
          <p:nvPr/>
        </p:nvSpPr>
        <p:spPr>
          <a:xfrm>
            <a:off x="151928" y="3532166"/>
            <a:ext cx="9495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Explain how cooking methods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on nutritional value</a:t>
            </a:r>
            <a:endParaRPr sz="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Vegan Icon Images, Stock Photos &amp; Vectors | Shutterstock" id="1788" name="Google Shape;1788;p37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 b="17232" l="0" r="0" t="0"/>
          <a:stretch/>
        </p:blipFill>
        <p:spPr>
          <a:xfrm>
            <a:off x="2828151" y="4411065"/>
            <a:ext cx="408639" cy="3516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odFootprints | Where does your food come from?" id="1789" name="Google Shape;1789;p37"/>
          <p:cNvPicPr preferRelativeResize="0"/>
          <p:nvPr/>
        </p:nvPicPr>
        <p:blipFill rotWithShape="1">
          <a:blip r:embed="rId9">
            <a:alphaModFix/>
          </a:blip>
          <a:srcRect b="0" l="11055" r="0" t="0"/>
          <a:stretch/>
        </p:blipFill>
        <p:spPr>
          <a:xfrm>
            <a:off x="1610694" y="8229591"/>
            <a:ext cx="311246" cy="3378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ood&#10;&#10;Description automatically generated" id="1790" name="Google Shape;1790;p3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rot="900000">
            <a:off x="2700454" y="6563108"/>
            <a:ext cx="419897" cy="419897"/>
          </a:xfrm>
          <a:prstGeom prst="rect">
            <a:avLst/>
          </a:prstGeom>
          <a:noFill/>
          <a:ln>
            <a:noFill/>
          </a:ln>
        </p:spPr>
      </p:pic>
      <p:sp>
        <p:nvSpPr>
          <p:cNvPr id="1791" name="Google Shape;1791;p37"/>
          <p:cNvSpPr txBox="1"/>
          <p:nvPr/>
        </p:nvSpPr>
        <p:spPr>
          <a:xfrm>
            <a:off x="3036349" y="8052941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Safety</a:t>
            </a:r>
            <a:endParaRPr sz="700"/>
          </a:p>
        </p:txBody>
      </p:sp>
      <p:sp>
        <p:nvSpPr>
          <p:cNvPr id="1792" name="Google Shape;1792;p37"/>
          <p:cNvSpPr txBox="1"/>
          <p:nvPr/>
        </p:nvSpPr>
        <p:spPr>
          <a:xfrm>
            <a:off x="2247271" y="8050494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Culinary Skills</a:t>
            </a:r>
            <a:endParaRPr sz="700"/>
          </a:p>
        </p:txBody>
      </p:sp>
      <p:sp>
        <p:nvSpPr>
          <p:cNvPr id="1793" name="Google Shape;1793;p37"/>
          <p:cNvSpPr txBox="1"/>
          <p:nvPr/>
        </p:nvSpPr>
        <p:spPr>
          <a:xfrm>
            <a:off x="1505312" y="6783542"/>
            <a:ext cx="3585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Science</a:t>
            </a:r>
            <a:endParaRPr sz="700"/>
          </a:p>
        </p:txBody>
      </p:sp>
      <p:sp>
        <p:nvSpPr>
          <p:cNvPr id="1794" name="Google Shape;1794;p37"/>
          <p:cNvSpPr txBox="1"/>
          <p:nvPr/>
        </p:nvSpPr>
        <p:spPr>
          <a:xfrm>
            <a:off x="-118235" y="7262792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Commodities</a:t>
            </a:r>
            <a:endParaRPr sz="700"/>
          </a:p>
        </p:txBody>
      </p:sp>
      <p:sp>
        <p:nvSpPr>
          <p:cNvPr id="1795" name="Google Shape;1795;p37"/>
          <p:cNvSpPr txBox="1"/>
          <p:nvPr/>
        </p:nvSpPr>
        <p:spPr>
          <a:xfrm>
            <a:off x="755642" y="8060255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Heat transfer</a:t>
            </a:r>
            <a:endParaRPr sz="700"/>
          </a:p>
        </p:txBody>
      </p:sp>
      <p:sp>
        <p:nvSpPr>
          <p:cNvPr id="1796" name="Google Shape;1796;p37"/>
          <p:cNvSpPr/>
          <p:nvPr/>
        </p:nvSpPr>
        <p:spPr>
          <a:xfrm>
            <a:off x="3093416" y="7955040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7" name="Google Shape;1797;p37"/>
          <p:cNvSpPr/>
          <p:nvPr/>
        </p:nvSpPr>
        <p:spPr>
          <a:xfrm>
            <a:off x="1493678" y="7991171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8" name="Google Shape;1798;p37"/>
          <p:cNvSpPr/>
          <p:nvPr/>
        </p:nvSpPr>
        <p:spPr>
          <a:xfrm rot="2207233">
            <a:off x="644630" y="7939300"/>
            <a:ext cx="41580" cy="3575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9" name="Google Shape;1799;p37"/>
          <p:cNvSpPr/>
          <p:nvPr/>
        </p:nvSpPr>
        <p:spPr>
          <a:xfrm rot="5400000">
            <a:off x="320400" y="7564681"/>
            <a:ext cx="47100" cy="365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0" name="Google Shape;1800;p37"/>
          <p:cNvSpPr txBox="1"/>
          <p:nvPr/>
        </p:nvSpPr>
        <p:spPr>
          <a:xfrm>
            <a:off x="2387857" y="6848033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Nutrition</a:t>
            </a:r>
            <a:endParaRPr sz="700"/>
          </a:p>
        </p:txBody>
      </p:sp>
      <p:sp>
        <p:nvSpPr>
          <p:cNvPr id="1801" name="Google Shape;1801;p37"/>
          <p:cNvSpPr txBox="1"/>
          <p:nvPr/>
        </p:nvSpPr>
        <p:spPr>
          <a:xfrm>
            <a:off x="3483273" y="6859753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Dietary Needs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02" name="Google Shape;1802;p37"/>
          <p:cNvSpPr txBox="1"/>
          <p:nvPr/>
        </p:nvSpPr>
        <p:spPr>
          <a:xfrm>
            <a:off x="4032601" y="6068485"/>
            <a:ext cx="9624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Culinary 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skills</a:t>
            </a:r>
            <a:endParaRPr sz="700"/>
          </a:p>
        </p:txBody>
      </p:sp>
      <p:sp>
        <p:nvSpPr>
          <p:cNvPr id="1803" name="Google Shape;1803;p37"/>
          <p:cNvSpPr txBox="1"/>
          <p:nvPr/>
        </p:nvSpPr>
        <p:spPr>
          <a:xfrm>
            <a:off x="4012374" y="6473714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Choice</a:t>
            </a:r>
            <a:endParaRPr sz="700"/>
          </a:p>
        </p:txBody>
      </p:sp>
      <p:sp>
        <p:nvSpPr>
          <p:cNvPr id="1804" name="Google Shape;1804;p37"/>
          <p:cNvSpPr/>
          <p:nvPr/>
        </p:nvSpPr>
        <p:spPr>
          <a:xfrm>
            <a:off x="2221018" y="6771159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5" name="Google Shape;1805;p37"/>
          <p:cNvSpPr/>
          <p:nvPr/>
        </p:nvSpPr>
        <p:spPr>
          <a:xfrm>
            <a:off x="3427764" y="6776434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6" name="Google Shape;1806;p37"/>
          <p:cNvSpPr/>
          <p:nvPr/>
        </p:nvSpPr>
        <p:spPr>
          <a:xfrm flipH="1" rot="8577452">
            <a:off x="4287448" y="6659741"/>
            <a:ext cx="39840" cy="3575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7" name="Google Shape;1807;p37"/>
          <p:cNvSpPr/>
          <p:nvPr/>
        </p:nvSpPr>
        <p:spPr>
          <a:xfrm rot="10800000">
            <a:off x="2310128" y="7951379"/>
            <a:ext cx="243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result for clip art chisel" id="1808" name="Google Shape;1808;p3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 rot="-5400000">
            <a:off x="3507759" y="8064996"/>
            <a:ext cx="186733" cy="1867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09" name="Google Shape;1809;p37"/>
          <p:cNvCxnSpPr>
            <a:stCxn id="1810" idx="1"/>
          </p:cNvCxnSpPr>
          <p:nvPr/>
        </p:nvCxnSpPr>
        <p:spPr>
          <a:xfrm flipH="1" rot="10800000">
            <a:off x="1154463" y="7402581"/>
            <a:ext cx="4000200" cy="1200"/>
          </a:xfrm>
          <a:prstGeom prst="straightConnector1">
            <a:avLst/>
          </a:prstGeom>
          <a:noFill/>
          <a:ln cap="flat" cmpd="sng" w="381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11" name="Google Shape;1811;p37"/>
          <p:cNvCxnSpPr>
            <a:endCxn id="1812" idx="3"/>
          </p:cNvCxnSpPr>
          <p:nvPr/>
        </p:nvCxnSpPr>
        <p:spPr>
          <a:xfrm flipH="1" rot="10800000">
            <a:off x="-14048" y="6183162"/>
            <a:ext cx="4086000" cy="26400"/>
          </a:xfrm>
          <a:prstGeom prst="straightConnector1">
            <a:avLst/>
          </a:prstGeom>
          <a:noFill/>
          <a:ln cap="flat" cmpd="sng" w="381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13" name="Google Shape;1813;p37"/>
          <p:cNvSpPr/>
          <p:nvPr/>
        </p:nvSpPr>
        <p:spPr>
          <a:xfrm>
            <a:off x="3301402" y="7611724"/>
            <a:ext cx="583500" cy="2832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Health and Safety within the kitchen and food.</a:t>
            </a:r>
            <a:endParaRPr sz="700"/>
          </a:p>
        </p:txBody>
      </p:sp>
      <p:sp>
        <p:nvSpPr>
          <p:cNvPr id="1814" name="Google Shape;1814;p37"/>
          <p:cNvSpPr/>
          <p:nvPr/>
        </p:nvSpPr>
        <p:spPr>
          <a:xfrm>
            <a:off x="3267047" y="8222554"/>
            <a:ext cx="506400" cy="2871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FAT TOM</a:t>
            </a:r>
            <a:endParaRPr b="1" sz="5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Bacteria and Hygiene</a:t>
            </a: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5" name="Google Shape;1815;p37"/>
          <p:cNvSpPr/>
          <p:nvPr/>
        </p:nvSpPr>
        <p:spPr>
          <a:xfrm>
            <a:off x="2743836" y="7859718"/>
            <a:ext cx="3741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Enzyme Browning</a:t>
            </a:r>
            <a:endParaRPr sz="700"/>
          </a:p>
        </p:txBody>
      </p:sp>
      <p:sp>
        <p:nvSpPr>
          <p:cNvPr id="1816" name="Google Shape;1816;p37"/>
          <p:cNvSpPr/>
          <p:nvPr/>
        </p:nvSpPr>
        <p:spPr>
          <a:xfrm>
            <a:off x="52097" y="8314726"/>
            <a:ext cx="5571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Eat Well guide and nutrition</a:t>
            </a:r>
            <a:endParaRPr sz="700"/>
          </a:p>
        </p:txBody>
      </p:sp>
      <p:sp>
        <p:nvSpPr>
          <p:cNvPr id="1817" name="Google Shape;1817;p37"/>
          <p:cNvSpPr/>
          <p:nvPr/>
        </p:nvSpPr>
        <p:spPr>
          <a:xfrm>
            <a:off x="348394" y="7444961"/>
            <a:ext cx="4443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Sensory Analysis</a:t>
            </a:r>
            <a:endParaRPr sz="700"/>
          </a:p>
        </p:txBody>
      </p:sp>
      <p:sp>
        <p:nvSpPr>
          <p:cNvPr id="1818" name="Google Shape;1818;p37"/>
          <p:cNvSpPr/>
          <p:nvPr/>
        </p:nvSpPr>
        <p:spPr>
          <a:xfrm>
            <a:off x="828710" y="7389930"/>
            <a:ext cx="4443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Gluten</a:t>
            </a:r>
            <a:endParaRPr sz="700"/>
          </a:p>
        </p:txBody>
      </p:sp>
      <p:sp>
        <p:nvSpPr>
          <p:cNvPr id="1819" name="Google Shape;1819;p37"/>
          <p:cNvSpPr/>
          <p:nvPr/>
        </p:nvSpPr>
        <p:spPr>
          <a:xfrm>
            <a:off x="1815454" y="6739640"/>
            <a:ext cx="369000" cy="1260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Gelatinise </a:t>
            </a:r>
            <a:endParaRPr sz="700"/>
          </a:p>
        </p:txBody>
      </p:sp>
      <p:sp>
        <p:nvSpPr>
          <p:cNvPr id="1820" name="Google Shape;1820;p37"/>
          <p:cNvSpPr/>
          <p:nvPr/>
        </p:nvSpPr>
        <p:spPr>
          <a:xfrm>
            <a:off x="3760343" y="7015566"/>
            <a:ext cx="353400" cy="2832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Special Diets and religion</a:t>
            </a:r>
            <a:endParaRPr sz="700"/>
          </a:p>
        </p:txBody>
      </p:sp>
      <p:sp>
        <p:nvSpPr>
          <p:cNvPr id="1821" name="Google Shape;1821;p37"/>
          <p:cNvSpPr txBox="1"/>
          <p:nvPr/>
        </p:nvSpPr>
        <p:spPr>
          <a:xfrm>
            <a:off x="4477368" y="7723512"/>
            <a:ext cx="612900" cy="7872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Year 7 you  will  develop a basic understanding of nutrition and how to prepare and cook meals safely.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2" name="Google Shape;1822;p37"/>
          <p:cNvSpPr txBox="1"/>
          <p:nvPr/>
        </p:nvSpPr>
        <p:spPr>
          <a:xfrm>
            <a:off x="108928" y="6148011"/>
            <a:ext cx="1087800" cy="510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Year 8 you will develop more confidence in your cooking as you make a  range of dishes and learn to make informed decisions about food choice. </a:t>
            </a:r>
            <a:endParaRPr sz="700"/>
          </a:p>
        </p:txBody>
      </p:sp>
      <p:sp>
        <p:nvSpPr>
          <p:cNvPr id="1823" name="Google Shape;1823;p37"/>
          <p:cNvSpPr/>
          <p:nvPr/>
        </p:nvSpPr>
        <p:spPr>
          <a:xfrm>
            <a:off x="2180619" y="6865710"/>
            <a:ext cx="537300" cy="1260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Macronutrients</a:t>
            </a:r>
            <a:endParaRPr sz="700"/>
          </a:p>
        </p:txBody>
      </p:sp>
      <p:sp>
        <p:nvSpPr>
          <p:cNvPr id="1824" name="Google Shape;1824;p37"/>
          <p:cNvSpPr/>
          <p:nvPr/>
        </p:nvSpPr>
        <p:spPr>
          <a:xfrm>
            <a:off x="2692070" y="7046613"/>
            <a:ext cx="444300" cy="2046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Fats and Sugars</a:t>
            </a:r>
            <a:endParaRPr sz="700"/>
          </a:p>
        </p:txBody>
      </p:sp>
      <p:sp>
        <p:nvSpPr>
          <p:cNvPr id="1825" name="Google Shape;1825;p37"/>
          <p:cNvSpPr/>
          <p:nvPr/>
        </p:nvSpPr>
        <p:spPr>
          <a:xfrm>
            <a:off x="3073298" y="6794799"/>
            <a:ext cx="609000" cy="1260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Micronutrients</a:t>
            </a:r>
            <a:endParaRPr sz="700"/>
          </a:p>
        </p:txBody>
      </p:sp>
      <p:sp>
        <p:nvSpPr>
          <p:cNvPr id="1826" name="Google Shape;1826;p37"/>
          <p:cNvSpPr/>
          <p:nvPr/>
        </p:nvSpPr>
        <p:spPr>
          <a:xfrm>
            <a:off x="4517734" y="6656724"/>
            <a:ext cx="552300" cy="2832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Diet and lifestyle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Vegetarians</a:t>
            </a:r>
            <a:endParaRPr sz="700"/>
          </a:p>
        </p:txBody>
      </p:sp>
      <p:sp>
        <p:nvSpPr>
          <p:cNvPr id="1827" name="Google Shape;1827;p37"/>
          <p:cNvSpPr/>
          <p:nvPr/>
        </p:nvSpPr>
        <p:spPr>
          <a:xfrm>
            <a:off x="844188" y="6756811"/>
            <a:ext cx="647700" cy="3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safety in the kitchen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(recap</a:t>
            </a:r>
            <a:r>
              <a:rPr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700"/>
          </a:p>
        </p:txBody>
      </p:sp>
      <p:sp>
        <p:nvSpPr>
          <p:cNvPr id="1810" name="Google Shape;1810;p37"/>
          <p:cNvSpPr/>
          <p:nvPr/>
        </p:nvSpPr>
        <p:spPr>
          <a:xfrm>
            <a:off x="1154463" y="7309431"/>
            <a:ext cx="13620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KS3 – Food and Nutrition</a:t>
            </a:r>
            <a:endParaRPr sz="700"/>
          </a:p>
        </p:txBody>
      </p:sp>
      <p:pic>
        <p:nvPicPr>
          <p:cNvPr descr="A drawing of a cartoon character&#10;&#10;Description automatically generated" id="1828" name="Google Shape;1828;p37"/>
          <p:cNvPicPr preferRelativeResize="0"/>
          <p:nvPr/>
        </p:nvPicPr>
        <p:blipFill rotWithShape="1">
          <a:blip r:embed="rId12">
            <a:alphaModFix/>
          </a:blip>
          <a:srcRect b="60749" l="27731" r="54062" t="16767"/>
          <a:stretch/>
        </p:blipFill>
        <p:spPr>
          <a:xfrm>
            <a:off x="3719021" y="6697647"/>
            <a:ext cx="293840" cy="233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edia Kit - Seasonal Food Guide" id="1829" name="Google Shape;1829;p3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916955" y="8307606"/>
            <a:ext cx="359736" cy="3597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30" name="Google Shape;1830;p3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899365" y="7901403"/>
            <a:ext cx="416264" cy="4468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831" name="Google Shape;1831;p3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295729" y="8174176"/>
            <a:ext cx="299951" cy="2999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, mirror&#10;&#10;Description automatically generated" id="1832" name="Google Shape;1832;p3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008986" y="8173779"/>
            <a:ext cx="426914" cy="270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33" name="Google Shape;1833;p37"/>
          <p:cNvPicPr preferRelativeResize="0"/>
          <p:nvPr/>
        </p:nvPicPr>
        <p:blipFill rotWithShape="1">
          <a:blip r:embed="rId17">
            <a:alphaModFix/>
          </a:blip>
          <a:srcRect b="0" l="0" r="21550" t="0"/>
          <a:stretch/>
        </p:blipFill>
        <p:spPr>
          <a:xfrm>
            <a:off x="3208455" y="7909216"/>
            <a:ext cx="612794" cy="1833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fruit, banana, yellow, food&#10;&#10;Description automatically generated" id="1834" name="Google Shape;1834;p37"/>
          <p:cNvPicPr preferRelativeResize="0"/>
          <p:nvPr/>
        </p:nvPicPr>
        <p:blipFill rotWithShape="1">
          <a:blip r:embed="rId18">
            <a:alphaModFix/>
          </a:blip>
          <a:srcRect b="0" l="15247" r="14260" t="0"/>
          <a:stretch/>
        </p:blipFill>
        <p:spPr>
          <a:xfrm>
            <a:off x="2374183" y="7692687"/>
            <a:ext cx="388933" cy="3927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plate, food, table, covered&#10;&#10;Description automatically generated" id="1835" name="Google Shape;1835;p37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87684" y="8011718"/>
            <a:ext cx="404981" cy="368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, table&#10;&#10;Description automatically generated" id="1836" name="Google Shape;1836;p3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731057" y="8057569"/>
            <a:ext cx="401886" cy="2612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ock&#10;&#10;Description automatically generated" id="1837" name="Google Shape;1837;p37"/>
          <p:cNvPicPr preferRelativeResize="0"/>
          <p:nvPr/>
        </p:nvPicPr>
        <p:blipFill rotWithShape="1">
          <a:blip r:embed="rId21">
            <a:alphaModFix/>
          </a:blip>
          <a:srcRect b="59792" l="66637" r="-3231" t="156"/>
          <a:stretch/>
        </p:blipFill>
        <p:spPr>
          <a:xfrm>
            <a:off x="1849168" y="6879555"/>
            <a:ext cx="428961" cy="3392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rawing of a cartoon character&#10;&#10;Description automatically generated" id="1838" name="Google Shape;1838;p37"/>
          <p:cNvPicPr preferRelativeResize="0"/>
          <p:nvPr/>
        </p:nvPicPr>
        <p:blipFill rotWithShape="1">
          <a:blip r:embed="rId22">
            <a:alphaModFix/>
          </a:blip>
          <a:srcRect b="27732" l="7500" r="74293" t="49784"/>
          <a:stretch/>
        </p:blipFill>
        <p:spPr>
          <a:xfrm>
            <a:off x="3961622" y="6684232"/>
            <a:ext cx="261894" cy="2080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39" name="Google Shape;1839;p37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428671" y="6695766"/>
            <a:ext cx="203882" cy="2038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40" name="Google Shape;1840;p37"/>
          <p:cNvPicPr preferRelativeResize="0"/>
          <p:nvPr/>
        </p:nvPicPr>
        <p:blipFill rotWithShape="1">
          <a:blip r:embed="rId24">
            <a:alphaModFix/>
          </a:blip>
          <a:srcRect b="26574" l="9187" r="72127" t="28664"/>
          <a:stretch/>
        </p:blipFill>
        <p:spPr>
          <a:xfrm>
            <a:off x="3934164" y="5407742"/>
            <a:ext cx="162612" cy="3645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oods and drinks high in fat, salt and sugars - British Nutrition ..." id="1841" name="Google Shape;1841;p37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2984357" y="6951252"/>
            <a:ext cx="416746" cy="25004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#1 Recipe Box - Food Delivered to your Door | HelloFresh" id="1842" name="Google Shape;1842;p37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5783" y="7422990"/>
            <a:ext cx="355851" cy="2849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43" name="Google Shape;1843;p37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4056508" y="6924849"/>
            <a:ext cx="345729" cy="345729"/>
          </a:xfrm>
          <a:prstGeom prst="rect">
            <a:avLst/>
          </a:prstGeom>
          <a:noFill/>
          <a:ln>
            <a:noFill/>
          </a:ln>
        </p:spPr>
      </p:pic>
      <p:sp>
        <p:nvSpPr>
          <p:cNvPr id="1812" name="Google Shape;1812;p37"/>
          <p:cNvSpPr/>
          <p:nvPr/>
        </p:nvSpPr>
        <p:spPr>
          <a:xfrm>
            <a:off x="2709952" y="6088812"/>
            <a:ext cx="13620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KS3 – Food and Nutrition</a:t>
            </a:r>
            <a:endParaRPr sz="700"/>
          </a:p>
        </p:txBody>
      </p:sp>
      <p:pic>
        <p:nvPicPr>
          <p:cNvPr descr="A picture containing light, sitting, food&#10;&#10;Description automatically generated" id="1844" name="Google Shape;1844;p37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874400" y="2300805"/>
            <a:ext cx="668112" cy="3549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845" name="Google Shape;1845;p37"/>
          <p:cNvPicPr preferRelativeResize="0"/>
          <p:nvPr/>
        </p:nvPicPr>
        <p:blipFill rotWithShape="1">
          <a:blip r:embed="rId29">
            <a:alphaModFix/>
          </a:blip>
          <a:srcRect b="0" l="11966" r="22891" t="0"/>
          <a:stretch/>
        </p:blipFill>
        <p:spPr>
          <a:xfrm rot="1267675">
            <a:off x="2670095" y="5259772"/>
            <a:ext cx="533685" cy="51106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1846" name="Google Shape;1846;p37"/>
          <p:cNvPicPr preferRelativeResize="0"/>
          <p:nvPr/>
        </p:nvPicPr>
        <p:blipFill rotWithShape="1">
          <a:blip r:embed="rId30">
            <a:alphaModFix/>
          </a:blip>
          <a:srcRect b="27664" l="4246" r="2426" t="16060"/>
          <a:stretch/>
        </p:blipFill>
        <p:spPr>
          <a:xfrm>
            <a:off x="4140012" y="3376087"/>
            <a:ext cx="672912" cy="3055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room, food&#10;&#10;Description automatically generated" id="1847" name="Google Shape;1847;p37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874105" y="2007554"/>
            <a:ext cx="268820" cy="2688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1848" name="Google Shape;1848;p37"/>
          <p:cNvPicPr preferRelativeResize="0"/>
          <p:nvPr/>
        </p:nvPicPr>
        <p:blipFill rotWithShape="1">
          <a:blip r:embed="rId32">
            <a:alphaModFix/>
          </a:blip>
          <a:srcRect b="31827" l="9360" r="8886" t="14472"/>
          <a:stretch/>
        </p:blipFill>
        <p:spPr>
          <a:xfrm>
            <a:off x="1179269" y="1714959"/>
            <a:ext cx="458668" cy="3141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849" name="Google Shape;1849;p37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263726" y="2475843"/>
            <a:ext cx="267636" cy="267636"/>
          </a:xfrm>
          <a:prstGeom prst="rect">
            <a:avLst/>
          </a:prstGeom>
          <a:noFill/>
          <a:ln>
            <a:noFill/>
          </a:ln>
        </p:spPr>
      </p:pic>
      <p:sp>
        <p:nvSpPr>
          <p:cNvPr id="1850" name="Google Shape;1850;p37"/>
          <p:cNvSpPr/>
          <p:nvPr/>
        </p:nvSpPr>
        <p:spPr>
          <a:xfrm>
            <a:off x="108928" y="1263562"/>
            <a:ext cx="4767900" cy="273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1" name="Google Shape;1851;p37"/>
          <p:cNvSpPr/>
          <p:nvPr/>
        </p:nvSpPr>
        <p:spPr>
          <a:xfrm>
            <a:off x="207022" y="8763762"/>
            <a:ext cx="4767900" cy="273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2" name="Google Shape;1852;p37"/>
          <p:cNvSpPr txBox="1"/>
          <p:nvPr/>
        </p:nvSpPr>
        <p:spPr>
          <a:xfrm>
            <a:off x="3573031" y="1995980"/>
            <a:ext cx="550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 16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Destinations</a:t>
            </a:r>
            <a:endParaRPr sz="700"/>
          </a:p>
        </p:txBody>
      </p:sp>
      <p:pic>
        <p:nvPicPr>
          <p:cNvPr id="1853" name="Google Shape;1853;p37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53726" y="174899"/>
            <a:ext cx="711475" cy="8971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54" name="Google Shape;1854;p37"/>
          <p:cNvGraphicFramePr/>
          <p:nvPr/>
        </p:nvGraphicFramePr>
        <p:xfrm>
          <a:off x="892012" y="844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{AC785466-0573-4A21-B1AC-07C5E08ABC96}</a:tableStyleId>
              </a:tblPr>
              <a:tblGrid>
                <a:gridCol w="1688400"/>
                <a:gridCol w="2333200"/>
              </a:tblGrid>
              <a:tr h="624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Gill Sans"/>
                        <a:buNone/>
                      </a:pPr>
                      <a:r>
                        <a:rPr lang="en-GB" sz="9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Food Preparation and Nutrition</a:t>
                      </a:r>
                      <a:endParaRPr sz="9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Gill Sans"/>
                        <a:buNone/>
                      </a:pPr>
                      <a:r>
                        <a:rPr lang="en-GB" sz="9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 Map 2021-22</a:t>
                      </a:r>
                      <a:endParaRPr sz="9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pSp>
        <p:nvGrpSpPr>
          <p:cNvPr id="1855" name="Google Shape;1855;p37"/>
          <p:cNvGrpSpPr/>
          <p:nvPr/>
        </p:nvGrpSpPr>
        <p:grpSpPr>
          <a:xfrm>
            <a:off x="1266270" y="3068153"/>
            <a:ext cx="643454" cy="625464"/>
            <a:chOff x="4559237" y="8651064"/>
            <a:chExt cx="1215900" cy="1224000"/>
          </a:xfrm>
        </p:grpSpPr>
        <p:sp>
          <p:nvSpPr>
            <p:cNvPr id="1856" name="Google Shape;1856;p37"/>
            <p:cNvSpPr/>
            <p:nvPr/>
          </p:nvSpPr>
          <p:spPr>
            <a:xfrm>
              <a:off x="4559237" y="8651064"/>
              <a:ext cx="1215900" cy="12240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9999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999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37"/>
            <p:cNvSpPr/>
            <p:nvPr/>
          </p:nvSpPr>
          <p:spPr>
            <a:xfrm>
              <a:off x="4675465" y="8787266"/>
              <a:ext cx="1005300" cy="936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37"/>
            <p:cNvSpPr/>
            <p:nvPr/>
          </p:nvSpPr>
          <p:spPr>
            <a:xfrm>
              <a:off x="4721447" y="9010427"/>
              <a:ext cx="925431" cy="461665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dk1"/>
                  </a:solidFill>
                  <a:latin typeface="Calibri"/>
                </a:rPr>
                <a:t>NEA1</a:t>
              </a:r>
            </a:p>
          </p:txBody>
        </p:sp>
      </p:grpSp>
      <p:grpSp>
        <p:nvGrpSpPr>
          <p:cNvPr id="1859" name="Google Shape;1859;p37"/>
          <p:cNvGrpSpPr/>
          <p:nvPr/>
        </p:nvGrpSpPr>
        <p:grpSpPr>
          <a:xfrm>
            <a:off x="2798227" y="1812996"/>
            <a:ext cx="643454" cy="625464"/>
            <a:chOff x="4559237" y="8651064"/>
            <a:chExt cx="1215900" cy="1224000"/>
          </a:xfrm>
        </p:grpSpPr>
        <p:sp>
          <p:nvSpPr>
            <p:cNvPr id="1860" name="Google Shape;1860;p37"/>
            <p:cNvSpPr/>
            <p:nvPr/>
          </p:nvSpPr>
          <p:spPr>
            <a:xfrm>
              <a:off x="4559237" y="8651064"/>
              <a:ext cx="1215900" cy="1224000"/>
            </a:xfrm>
            <a:prstGeom prst="ellipse">
              <a:avLst/>
            </a:prstGeom>
            <a:solidFill>
              <a:schemeClr val="accent1"/>
            </a:solidFill>
            <a:ln cap="flat" cmpd="sng" w="12700">
              <a:solidFill>
                <a:srgbClr val="8DA9D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9999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999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1" name="Google Shape;1861;p37"/>
            <p:cNvSpPr/>
            <p:nvPr/>
          </p:nvSpPr>
          <p:spPr>
            <a:xfrm>
              <a:off x="4675465" y="8787266"/>
              <a:ext cx="1005300" cy="936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2" name="Google Shape;1862;p37"/>
            <p:cNvSpPr/>
            <p:nvPr/>
          </p:nvSpPr>
          <p:spPr>
            <a:xfrm>
              <a:off x="4721447" y="9010427"/>
              <a:ext cx="925433" cy="46166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dk1"/>
                  </a:solidFill>
                  <a:latin typeface="Calibri"/>
                </a:rPr>
                <a:t>EXAM</a:t>
              </a:r>
            </a:p>
          </p:txBody>
        </p:sp>
      </p:grpSp>
      <p:sp>
        <p:nvSpPr>
          <p:cNvPr id="1863" name="Google Shape;1863;p37"/>
          <p:cNvSpPr txBox="1"/>
          <p:nvPr/>
        </p:nvSpPr>
        <p:spPr>
          <a:xfrm>
            <a:off x="2617838" y="5596926"/>
            <a:ext cx="15702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 and safety and nutrition</a:t>
            </a:r>
            <a:endParaRPr b="1" sz="1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4" name="Google Shape;1864;p37"/>
          <p:cNvSpPr/>
          <p:nvPr/>
        </p:nvSpPr>
        <p:spPr>
          <a:xfrm>
            <a:off x="2567055" y="5524528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5" name="Google Shape;1865;p37"/>
          <p:cNvSpPr txBox="1"/>
          <p:nvPr/>
        </p:nvSpPr>
        <p:spPr>
          <a:xfrm>
            <a:off x="1472116" y="5484475"/>
            <a:ext cx="1083600" cy="46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Commodities: fruit and veg, cereals</a:t>
            </a:r>
            <a:endParaRPr b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6" name="Google Shape;1866;p37"/>
          <p:cNvSpPr txBox="1"/>
          <p:nvPr/>
        </p:nvSpPr>
        <p:spPr>
          <a:xfrm>
            <a:off x="1293285" y="4405799"/>
            <a:ext cx="11643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Commodities: dairy and meat</a:t>
            </a:r>
            <a:endParaRPr b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7" name="Google Shape;1867;p37"/>
          <p:cNvSpPr txBox="1"/>
          <p:nvPr/>
        </p:nvSpPr>
        <p:spPr>
          <a:xfrm>
            <a:off x="2541368" y="4312697"/>
            <a:ext cx="16818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Commodities: meat alternatives, fats and sugar</a:t>
            </a:r>
            <a:endParaRPr b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68" name="Google Shape;1868;p37"/>
          <p:cNvSpPr/>
          <p:nvPr/>
        </p:nvSpPr>
        <p:spPr>
          <a:xfrm>
            <a:off x="2236836" y="1908582"/>
            <a:ext cx="31800" cy="352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9" name="Google Shape;1869;p37"/>
          <p:cNvSpPr txBox="1"/>
          <p:nvPr/>
        </p:nvSpPr>
        <p:spPr>
          <a:xfrm>
            <a:off x="2301549" y="1971512"/>
            <a:ext cx="632700" cy="5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0" name="Google Shape;1870;p37"/>
          <p:cNvSpPr txBox="1"/>
          <p:nvPr/>
        </p:nvSpPr>
        <p:spPr>
          <a:xfrm>
            <a:off x="1135589" y="2002003"/>
            <a:ext cx="9597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Prepare cook and serve 2 dishes to suit a task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1" name="Google Shape;1871;p37"/>
          <p:cNvSpPr txBox="1"/>
          <p:nvPr/>
        </p:nvSpPr>
        <p:spPr>
          <a:xfrm>
            <a:off x="373660" y="2914282"/>
            <a:ext cx="10854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Test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and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experiment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      with foods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2" name="Google Shape;1872;p37"/>
          <p:cNvSpPr txBox="1"/>
          <p:nvPr/>
        </p:nvSpPr>
        <p:spPr>
          <a:xfrm>
            <a:off x="105276" y="5155096"/>
            <a:ext cx="8943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Practice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for the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 NEA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     assignments 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73" name="Google Shape;1873;p37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046303" y="5638483"/>
            <a:ext cx="267000" cy="2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" name="Google Shape;1874;p37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508610" y="5785576"/>
            <a:ext cx="489602" cy="325809"/>
          </a:xfrm>
          <a:prstGeom prst="rect">
            <a:avLst/>
          </a:prstGeom>
          <a:noFill/>
          <a:ln>
            <a:noFill/>
          </a:ln>
        </p:spPr>
      </p:pic>
      <p:sp>
        <p:nvSpPr>
          <p:cNvPr id="1875" name="Google Shape;1875;p37"/>
          <p:cNvSpPr txBox="1"/>
          <p:nvPr/>
        </p:nvSpPr>
        <p:spPr>
          <a:xfrm>
            <a:off x="194041" y="5681967"/>
            <a:ext cx="1138800" cy="4176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learn about the production of foods and the best ways to prepare and cook them to achieve high quality results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6" name="Google Shape;1876;p37"/>
          <p:cNvSpPr txBox="1"/>
          <p:nvPr/>
        </p:nvSpPr>
        <p:spPr>
          <a:xfrm>
            <a:off x="125449" y="1620318"/>
            <a:ext cx="773100" cy="6024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consider the consequences of poor food choice- the western diets that are leading to obesity and disease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7" name="Google Shape;1877;p37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3225240" y="4499069"/>
            <a:ext cx="325349" cy="32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8" name="Google Shape;1878;p37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3680365" y="4502675"/>
            <a:ext cx="308935" cy="280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9" name="Google Shape;1879;p37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4198390" y="4170009"/>
            <a:ext cx="375654" cy="375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0" name="Google Shape;1880;p37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5783" y="3159064"/>
            <a:ext cx="493578" cy="328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1" name="Google Shape;1881;p37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1526690" y="4566607"/>
            <a:ext cx="695755" cy="365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37"/>
          <p:cNvPicPr preferRelativeResize="0"/>
          <p:nvPr/>
        </p:nvPicPr>
        <p:blipFill rotWithShape="1">
          <a:blip r:embed="rId42">
            <a:alphaModFix/>
          </a:blip>
          <a:srcRect b="6644" l="12380" r="18184" t="5000"/>
          <a:stretch/>
        </p:blipFill>
        <p:spPr>
          <a:xfrm>
            <a:off x="855235" y="4240841"/>
            <a:ext cx="412755" cy="337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37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552387" y="5187086"/>
            <a:ext cx="696311" cy="255942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37"/>
          <p:cNvSpPr txBox="1"/>
          <p:nvPr/>
        </p:nvSpPr>
        <p:spPr>
          <a:xfrm>
            <a:off x="3461178" y="5783678"/>
            <a:ext cx="561000" cy="1869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FAT TOM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5" name="Google Shape;1885;p37"/>
          <p:cNvPicPr preferRelativeResize="0"/>
          <p:nvPr/>
        </p:nvPicPr>
        <p:blipFill rotWithShape="1">
          <a:blip r:embed="rId44">
            <a:alphaModFix/>
          </a:blip>
          <a:srcRect b="0" l="0" r="6933" t="0"/>
          <a:stretch/>
        </p:blipFill>
        <p:spPr>
          <a:xfrm>
            <a:off x="3508078" y="2948015"/>
            <a:ext cx="558445" cy="659678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37"/>
          <p:cNvSpPr/>
          <p:nvPr/>
        </p:nvSpPr>
        <p:spPr>
          <a:xfrm>
            <a:off x="2560935" y="8218927"/>
            <a:ext cx="506400" cy="283200"/>
          </a:xfrm>
          <a:prstGeom prst="rect">
            <a:avLst/>
          </a:prstGeom>
          <a:solidFill>
            <a:srgbClr val="D8E2F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Knife skills-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Bridge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Claw</a:t>
            </a:r>
            <a:endParaRPr sz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7" name="Google Shape;1887;p37"/>
          <p:cNvSpPr txBox="1"/>
          <p:nvPr/>
        </p:nvSpPr>
        <p:spPr>
          <a:xfrm>
            <a:off x="1506453" y="8011718"/>
            <a:ext cx="7665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Miles and Seasonality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88" name="Google Shape;1888;p37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4294167" y="3808066"/>
            <a:ext cx="352040" cy="46731"/>
          </a:xfrm>
          <a:prstGeom prst="rect">
            <a:avLst/>
          </a:prstGeom>
          <a:noFill/>
          <a:ln>
            <a:noFill/>
          </a:ln>
        </p:spPr>
      </p:pic>
      <p:sp>
        <p:nvSpPr>
          <p:cNvPr id="1889" name="Google Shape;1889;p37"/>
          <p:cNvSpPr txBox="1"/>
          <p:nvPr/>
        </p:nvSpPr>
        <p:spPr>
          <a:xfrm>
            <a:off x="-51408" y="7845235"/>
            <a:ext cx="962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Eatwell Guide</a:t>
            </a:r>
            <a:endParaRPr b="1"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890" name="Google Shape;1890;p37"/>
          <p:cNvPicPr preferRelativeResize="0"/>
          <p:nvPr/>
        </p:nvPicPr>
        <p:blipFill rotWithShape="1">
          <a:blip r:embed="rId46">
            <a:alphaModFix/>
          </a:blip>
          <a:srcRect b="8533" l="0" r="4489" t="0"/>
          <a:stretch/>
        </p:blipFill>
        <p:spPr>
          <a:xfrm>
            <a:off x="709748" y="7527399"/>
            <a:ext cx="239847" cy="354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3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 rot="-1759716">
            <a:off x="854209" y="6903648"/>
            <a:ext cx="239886" cy="320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2" name="Google Shape;1892;p37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1479596" y="6776434"/>
            <a:ext cx="31154" cy="35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3" name="Google Shape;1893;p37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1554231" y="7050500"/>
            <a:ext cx="293697" cy="164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37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4331512" y="6376199"/>
            <a:ext cx="352040" cy="49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37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1298939" y="7008043"/>
            <a:ext cx="158885" cy="18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6" name="Google Shape;1896;p37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4701330" y="6414132"/>
            <a:ext cx="213951" cy="213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1902" name="Google Shape;19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989" y="857355"/>
            <a:ext cx="4474427" cy="72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1903" name="Google Shape;1903;p38"/>
          <p:cNvSpPr/>
          <p:nvPr/>
        </p:nvSpPr>
        <p:spPr>
          <a:xfrm>
            <a:off x="3995044" y="5982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4" name="Google Shape;1904;p38"/>
          <p:cNvSpPr txBox="1"/>
          <p:nvPr/>
        </p:nvSpPr>
        <p:spPr>
          <a:xfrm>
            <a:off x="4076541" y="6154811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700"/>
          </a:p>
        </p:txBody>
      </p:sp>
      <p:sp>
        <p:nvSpPr>
          <p:cNvPr id="1905" name="Google Shape;1905;p38"/>
          <p:cNvSpPr txBox="1"/>
          <p:nvPr/>
        </p:nvSpPr>
        <p:spPr>
          <a:xfrm>
            <a:off x="4108468" y="6083422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906" name="Google Shape;1906;p38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7" name="Google Shape;1907;p38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700"/>
          </a:p>
        </p:txBody>
      </p:sp>
      <p:sp>
        <p:nvSpPr>
          <p:cNvPr id="1908" name="Google Shape;1908;p38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909" name="Google Shape;1909;p38"/>
          <p:cNvSpPr/>
          <p:nvPr/>
        </p:nvSpPr>
        <p:spPr>
          <a:xfrm>
            <a:off x="3995044" y="2746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0" name="Google Shape;1910;p38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700"/>
          </a:p>
        </p:txBody>
      </p:sp>
      <p:sp>
        <p:nvSpPr>
          <p:cNvPr id="1911" name="Google Shape;1911;p38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912" name="Google Shape;1912;p38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3" name="Google Shape;1913;p38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700"/>
          </a:p>
        </p:txBody>
      </p:sp>
      <p:sp>
        <p:nvSpPr>
          <p:cNvPr id="1914" name="Google Shape;1914;p38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cxnSp>
        <p:nvCxnSpPr>
          <p:cNvPr id="1915" name="Google Shape;1915;p38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16" name="Google Shape;1916;p38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17" name="Google Shape;1917;p38"/>
          <p:cNvCxnSpPr/>
          <p:nvPr/>
        </p:nvCxnSpPr>
        <p:spPr>
          <a:xfrm rot="10800000">
            <a:off x="517892" y="7266992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18" name="Google Shape;1918;p38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19" name="Google Shape;1919;p38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0" name="Google Shape;1920;p38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1" name="Google Shape;1921;p38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2" name="Google Shape;1922;p38"/>
          <p:cNvCxnSpPr/>
          <p:nvPr/>
        </p:nvCxnSpPr>
        <p:spPr>
          <a:xfrm rot="10800000">
            <a:off x="517892" y="572321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3" name="Google Shape;1923;p38"/>
          <p:cNvCxnSpPr/>
          <p:nvPr/>
        </p:nvCxnSpPr>
        <p:spPr>
          <a:xfrm>
            <a:off x="1774455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4" name="Google Shape;1924;p38"/>
          <p:cNvCxnSpPr/>
          <p:nvPr/>
        </p:nvCxnSpPr>
        <p:spPr>
          <a:xfrm>
            <a:off x="3185953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5" name="Google Shape;1925;p38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6" name="Google Shape;1926;p38"/>
          <p:cNvCxnSpPr/>
          <p:nvPr/>
        </p:nvCxnSpPr>
        <p:spPr>
          <a:xfrm rot="10800000">
            <a:off x="379263" y="419485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7" name="Google Shape;1927;p38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8" name="Google Shape;1928;p38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29" name="Google Shape;1929;p38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30" name="Google Shape;1930;p38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31" name="Google Shape;1931;p38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32" name="Google Shape;1932;p38"/>
          <p:cNvPicPr preferRelativeResize="0"/>
          <p:nvPr/>
        </p:nvPicPr>
        <p:blipFill rotWithShape="1">
          <a:blip r:embed="rId4">
            <a:alphaModFix/>
          </a:blip>
          <a:srcRect b="0" l="0" r="0" t="16839"/>
          <a:stretch/>
        </p:blipFill>
        <p:spPr>
          <a:xfrm>
            <a:off x="3170830" y="8285103"/>
            <a:ext cx="1638346" cy="530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33" name="Google Shape;1933;p38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34" name="Google Shape;1934;p38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35" name="Google Shape;1935;p38"/>
          <p:cNvSpPr txBox="1"/>
          <p:nvPr/>
        </p:nvSpPr>
        <p:spPr>
          <a:xfrm>
            <a:off x="1387974" y="7852279"/>
            <a:ext cx="10584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(2) </a:t>
            </a:r>
            <a:r>
              <a:rPr b="0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Rivers (Physical geography, BET assessment)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700"/>
          </a:p>
        </p:txBody>
      </p:sp>
      <p:sp>
        <p:nvSpPr>
          <p:cNvPr id="1936" name="Google Shape;1936;p38"/>
          <p:cNvSpPr txBox="1"/>
          <p:nvPr/>
        </p:nvSpPr>
        <p:spPr>
          <a:xfrm>
            <a:off x="322629" y="7782256"/>
            <a:ext cx="10584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(1) Population (Human Geography, BET assessment)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7" name="Google Shape;1937;p38"/>
          <p:cNvSpPr txBox="1"/>
          <p:nvPr/>
        </p:nvSpPr>
        <p:spPr>
          <a:xfrm>
            <a:off x="436593" y="7105963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(2) Hazards  (Physical Geography)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</p:txBody>
      </p:sp>
      <p:sp>
        <p:nvSpPr>
          <p:cNvPr id="1938" name="Google Shape;1938;p38"/>
          <p:cNvSpPr txBox="1"/>
          <p:nvPr/>
        </p:nvSpPr>
        <p:spPr>
          <a:xfrm>
            <a:off x="1791764" y="7082735"/>
            <a:ext cx="11643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(1)  Climate change (Physical Geography)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</p:txBody>
      </p:sp>
      <p:sp>
        <p:nvSpPr>
          <p:cNvPr id="1939" name="Google Shape;1939;p38"/>
          <p:cNvSpPr txBox="1"/>
          <p:nvPr/>
        </p:nvSpPr>
        <p:spPr>
          <a:xfrm>
            <a:off x="3241021" y="7053296"/>
            <a:ext cx="13563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(1) Sustainability (Human Geography)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</p:txBody>
      </p:sp>
      <p:sp>
        <p:nvSpPr>
          <p:cNvPr id="1940" name="Google Shape;1940;p38"/>
          <p:cNvSpPr txBox="1"/>
          <p:nvPr/>
        </p:nvSpPr>
        <p:spPr>
          <a:xfrm>
            <a:off x="2654903" y="6304809"/>
            <a:ext cx="12492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(1)  </a:t>
            </a: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Development (Human Geography, BET assessment)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1" name="Google Shape;1941;p38"/>
          <p:cNvSpPr txBox="1"/>
          <p:nvPr/>
        </p:nvSpPr>
        <p:spPr>
          <a:xfrm>
            <a:off x="1420320" y="6306089"/>
            <a:ext cx="1211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(2)  </a:t>
            </a: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Weather (Physical Geography, BET assessment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2" name="Google Shape;1942;p38"/>
          <p:cNvSpPr txBox="1"/>
          <p:nvPr/>
        </p:nvSpPr>
        <p:spPr>
          <a:xfrm>
            <a:off x="401535" y="6311767"/>
            <a:ext cx="90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(1) Coasts (Physical Geography)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3" name="Google Shape;1943;p38"/>
          <p:cNvSpPr txBox="1"/>
          <p:nvPr/>
        </p:nvSpPr>
        <p:spPr>
          <a:xfrm>
            <a:off x="399924" y="5595061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(2) Ecosystems (Physical Geography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4" name="Google Shape;1944;p38"/>
          <p:cNvSpPr txBox="1"/>
          <p:nvPr/>
        </p:nvSpPr>
        <p:spPr>
          <a:xfrm>
            <a:off x="1839149" y="5593439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(1) Fieldwork (Skills)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5" name="Google Shape;1945;p38"/>
          <p:cNvSpPr txBox="1"/>
          <p:nvPr/>
        </p:nvSpPr>
        <p:spPr>
          <a:xfrm>
            <a:off x="3250646" y="5534951"/>
            <a:ext cx="1089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Resources (Physical and Human Geography)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6" name="Google Shape;1946;p38"/>
          <p:cNvSpPr txBox="1"/>
          <p:nvPr/>
        </p:nvSpPr>
        <p:spPr>
          <a:xfrm>
            <a:off x="2729737" y="4795187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(1)  </a:t>
            </a: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GCSE Skills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7" name="Google Shape;1947;p38"/>
          <p:cNvSpPr txBox="1"/>
          <p:nvPr/>
        </p:nvSpPr>
        <p:spPr>
          <a:xfrm>
            <a:off x="399924" y="4795187"/>
            <a:ext cx="2104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(2)  and Spring (1) </a:t>
            </a: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living world: Ecosystems, Rainforests and cold environments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8" name="Google Shape;1948;p38"/>
          <p:cNvSpPr txBox="1"/>
          <p:nvPr/>
        </p:nvSpPr>
        <p:spPr>
          <a:xfrm>
            <a:off x="417568" y="4025329"/>
            <a:ext cx="2146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Spring Term (2) summer Term (1) Resource management: UK Resources and Water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9" name="Google Shape;1949;p38"/>
          <p:cNvSpPr txBox="1"/>
          <p:nvPr/>
        </p:nvSpPr>
        <p:spPr>
          <a:xfrm>
            <a:off x="3268290" y="4025329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(2) Rivers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0" name="Google Shape;1950;p38"/>
          <p:cNvSpPr txBox="1"/>
          <p:nvPr/>
        </p:nvSpPr>
        <p:spPr>
          <a:xfrm>
            <a:off x="1791764" y="3268321"/>
            <a:ext cx="20625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Autumn Term (1 &amp; 2) Urban issues and challenges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38"/>
          <p:cNvSpPr txBox="1"/>
          <p:nvPr/>
        </p:nvSpPr>
        <p:spPr>
          <a:xfrm>
            <a:off x="432885" y="2606607"/>
            <a:ext cx="621300" cy="6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(1 &amp; 2) Natural Hazards, Weather hazards, Tectonic Hazards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2" name="Google Shape;1952;p38"/>
          <p:cNvSpPr txBox="1"/>
          <p:nvPr/>
        </p:nvSpPr>
        <p:spPr>
          <a:xfrm>
            <a:off x="1879477" y="2516439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(1) Coasts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3" name="Google Shape;1953;p38"/>
          <p:cNvSpPr txBox="1"/>
          <p:nvPr/>
        </p:nvSpPr>
        <p:spPr>
          <a:xfrm>
            <a:off x="3241021" y="2464560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Summer Term (2) Fieldwork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4" name="Google Shape;1954;p38"/>
          <p:cNvSpPr txBox="1"/>
          <p:nvPr/>
        </p:nvSpPr>
        <p:spPr>
          <a:xfrm>
            <a:off x="2404588" y="1763616"/>
            <a:ext cx="1430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Autumn Term (1) Economic World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5" name="Google Shape;1955;p38"/>
          <p:cNvSpPr txBox="1"/>
          <p:nvPr/>
        </p:nvSpPr>
        <p:spPr>
          <a:xfrm>
            <a:off x="987209" y="1775785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Autumn Term (2) Reteach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38"/>
          <p:cNvSpPr txBox="1"/>
          <p:nvPr/>
        </p:nvSpPr>
        <p:spPr>
          <a:xfrm>
            <a:off x="627613" y="1006738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(1) Pre release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7" name="Google Shape;1957;p38"/>
          <p:cNvSpPr txBox="1"/>
          <p:nvPr/>
        </p:nvSpPr>
        <p:spPr>
          <a:xfrm>
            <a:off x="1836749" y="954121"/>
            <a:ext cx="2565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Spring Term (2) &amp; Summer Term (1) Exams </a:t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8" name="Google Shape;1958;p38"/>
          <p:cNvSpPr txBox="1"/>
          <p:nvPr/>
        </p:nvSpPr>
        <p:spPr>
          <a:xfrm>
            <a:off x="3281733" y="1016473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iory School | Solutions for the Planet" id="1959" name="Google Shape;1959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60" name="Google Shape;1960;p38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Geography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2021-22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1961" name="Google Shape;1961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6914" y="240935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1962" name="Google Shape;1962;p38"/>
          <p:cNvSpPr/>
          <p:nvPr/>
        </p:nvSpPr>
        <p:spPr>
          <a:xfrm>
            <a:off x="4349599" y="787186"/>
            <a:ext cx="701700" cy="52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3" name="Google Shape;1963;p38"/>
          <p:cNvSpPr txBox="1"/>
          <p:nvPr/>
        </p:nvSpPr>
        <p:spPr>
          <a:xfrm>
            <a:off x="136949" y="8724183"/>
            <a:ext cx="17937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4" name="Google Shape;1964;p38"/>
          <p:cNvSpPr/>
          <p:nvPr/>
        </p:nvSpPr>
        <p:spPr>
          <a:xfrm>
            <a:off x="3995044" y="7548505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p38"/>
          <p:cNvSpPr txBox="1"/>
          <p:nvPr/>
        </p:nvSpPr>
        <p:spPr>
          <a:xfrm>
            <a:off x="4074860" y="7756576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700"/>
          </a:p>
        </p:txBody>
      </p:sp>
      <p:sp>
        <p:nvSpPr>
          <p:cNvPr id="1966" name="Google Shape;1966;p38"/>
          <p:cNvSpPr txBox="1"/>
          <p:nvPr/>
        </p:nvSpPr>
        <p:spPr>
          <a:xfrm>
            <a:off x="4108468" y="7689128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1967" name="Google Shape;1967;p38"/>
          <p:cNvSpPr/>
          <p:nvPr/>
        </p:nvSpPr>
        <p:spPr>
          <a:xfrm>
            <a:off x="2947343" y="8357656"/>
            <a:ext cx="775800" cy="54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8" name="Google Shape;1968;p38"/>
          <p:cNvSpPr txBox="1"/>
          <p:nvPr/>
        </p:nvSpPr>
        <p:spPr>
          <a:xfrm>
            <a:off x="2989351" y="8558406"/>
            <a:ext cx="18897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SATs                     Priory induction days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69" name="Google Shape;1969;p38"/>
          <p:cNvSpPr txBox="1"/>
          <p:nvPr/>
        </p:nvSpPr>
        <p:spPr>
          <a:xfrm>
            <a:off x="913273" y="407745"/>
            <a:ext cx="34137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‘Geography is the subject that holds the key to our future’</a:t>
            </a:r>
            <a:r>
              <a:rPr b="1" lang="en-GB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(Michael Palin)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p38"/>
          <p:cNvSpPr txBox="1"/>
          <p:nvPr/>
        </p:nvSpPr>
        <p:spPr>
          <a:xfrm>
            <a:off x="913273" y="656989"/>
            <a:ext cx="3194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Career pathways: Cartographer, Residential Surveyor, GIS Surveyor, Town planner, Social Researcher, Planning and development 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71" name="Google Shape;1971;p38"/>
          <p:cNvSpPr txBox="1"/>
          <p:nvPr/>
        </p:nvSpPr>
        <p:spPr>
          <a:xfrm>
            <a:off x="1248709" y="8565164"/>
            <a:ext cx="18420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Your Geography  Priory journey starts here…</a:t>
            </a:r>
            <a:endParaRPr sz="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72" name="Google Shape;1972;p38"/>
          <p:cNvSpPr/>
          <p:nvPr/>
        </p:nvSpPr>
        <p:spPr>
          <a:xfrm>
            <a:off x="2749062" y="7876164"/>
            <a:ext cx="2571000" cy="2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Autumn Term (1) Skills </a:t>
            </a:r>
            <a:endParaRPr sz="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700"/>
          </a:p>
        </p:txBody>
      </p:sp>
      <p:sp>
        <p:nvSpPr>
          <p:cNvPr descr="Geography Icon 3473029" id="1973" name="Google Shape;1973;p38"/>
          <p:cNvSpPr/>
          <p:nvPr/>
        </p:nvSpPr>
        <p:spPr>
          <a:xfrm>
            <a:off x="82337" y="-73822"/>
            <a:ext cx="161400" cy="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4" name="Google Shape;1974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61775" y="7908064"/>
            <a:ext cx="418342" cy="418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5" name="Google Shape;1975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33424" y="4884609"/>
            <a:ext cx="418342" cy="41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6" name="Google Shape;1976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307842" y="7998818"/>
            <a:ext cx="294801" cy="29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11860" y="3875172"/>
            <a:ext cx="358630" cy="358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40290" y="7975991"/>
            <a:ext cx="418341" cy="418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3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301760" y="7198151"/>
            <a:ext cx="360916" cy="360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812322" y="7217436"/>
            <a:ext cx="364353" cy="364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3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402650" y="7151239"/>
            <a:ext cx="354114" cy="354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2" name="Google Shape;1982;p3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550304" y="6457346"/>
            <a:ext cx="440492" cy="440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3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197479" y="6483421"/>
            <a:ext cx="453113" cy="45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4" name="Google Shape;1984;p3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60029" y="6432776"/>
            <a:ext cx="338841" cy="338840"/>
          </a:xfrm>
          <a:prstGeom prst="rect">
            <a:avLst/>
          </a:prstGeom>
          <a:noFill/>
          <a:ln>
            <a:noFill/>
          </a:ln>
        </p:spPr>
      </p:pic>
      <p:sp>
        <p:nvSpPr>
          <p:cNvPr descr="desert Icon 3202695" id="1985" name="Google Shape;1985;p38"/>
          <p:cNvSpPr/>
          <p:nvPr/>
        </p:nvSpPr>
        <p:spPr>
          <a:xfrm>
            <a:off x="162994" y="4056"/>
            <a:ext cx="161400" cy="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86" name="Google Shape;1986;p3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1360466" y="5669001"/>
            <a:ext cx="314547" cy="314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7" name="Google Shape;1987;p3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4267026" y="5545718"/>
            <a:ext cx="418418" cy="41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8" name="Google Shape;1988;p3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658883" y="5043751"/>
            <a:ext cx="372812" cy="37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9" name="Google Shape;1989;p38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306441" y="5002960"/>
            <a:ext cx="487063" cy="4870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0" name="Google Shape;1990;p38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593175" y="4233802"/>
            <a:ext cx="440492" cy="440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1" name="Google Shape;1991;p3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1174211" y="4217124"/>
            <a:ext cx="498730" cy="498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2" name="Google Shape;1992;p3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862096" y="4230645"/>
            <a:ext cx="418342" cy="418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3" name="Google Shape;1993;p38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717163" y="3368808"/>
            <a:ext cx="456235" cy="45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4" name="Google Shape;1994;p3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836768" y="3287684"/>
            <a:ext cx="473112" cy="47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5" name="Google Shape;1995;p3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276448" y="3338642"/>
            <a:ext cx="453113" cy="453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6" name="Google Shape;1996;p3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727815" y="2617178"/>
            <a:ext cx="338840" cy="338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7" name="Google Shape;1997;p3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533999" y="1878974"/>
            <a:ext cx="456235" cy="45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3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1846274" y="1860637"/>
            <a:ext cx="371694" cy="3716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9" name="Google Shape;1999;p38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452519" y="969465"/>
            <a:ext cx="544868" cy="544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3" name="Shape 2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4" name="Google Shape;200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2843" y="1222826"/>
            <a:ext cx="324140" cy="36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5" name="Google Shape;200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749" y="53604"/>
            <a:ext cx="596351" cy="6486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6" name="Google Shape;2006;p39"/>
          <p:cNvGraphicFramePr/>
          <p:nvPr/>
        </p:nvGraphicFramePr>
        <p:xfrm>
          <a:off x="708700" y="936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{11EA0EA5-D1D6-4E47-8333-3E3E4BAE4A50}</a:tableStyleId>
              </a:tblPr>
              <a:tblGrid>
                <a:gridCol w="1917050"/>
                <a:gridCol w="2377625"/>
              </a:tblGrid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Subject: 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Health and Social Care</a:t>
                      </a:r>
                      <a:endParaRPr sz="7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075" marB="45075" marR="91450" marL="9145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Curriculum Journey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Map for learners from 202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</a:t>
                      </a:r>
                      <a:endParaRPr sz="7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075" marB="45075" marR="91450" marL="9145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2007" name="Google Shape;200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286801" y="3568002"/>
            <a:ext cx="3771124" cy="14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249" y="2600796"/>
            <a:ext cx="3597850" cy="15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9" name="Google Shape;2009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1250" y="4454089"/>
            <a:ext cx="3649575" cy="147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0" name="Google Shape;201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286801" y="5358025"/>
            <a:ext cx="3771124" cy="15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1" name="Google Shape;2011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9700" y="6264548"/>
            <a:ext cx="3771124" cy="15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2" name="Google Shape;2012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348338" y="1729973"/>
            <a:ext cx="3771124" cy="153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39"/>
          <p:cNvPicPr preferRelativeResize="0"/>
          <p:nvPr/>
        </p:nvPicPr>
        <p:blipFill rotWithShape="1">
          <a:blip r:embed="rId6">
            <a:alphaModFix/>
          </a:blip>
          <a:srcRect b="4321" l="0" r="0" t="4321"/>
          <a:stretch/>
        </p:blipFill>
        <p:spPr>
          <a:xfrm>
            <a:off x="2957225" y="1832245"/>
            <a:ext cx="2271000" cy="364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4" name="Google Shape;2014;p39"/>
          <p:cNvPicPr preferRelativeResize="0"/>
          <p:nvPr/>
        </p:nvPicPr>
        <p:blipFill rotWithShape="1">
          <a:blip r:embed="rId6">
            <a:alphaModFix/>
          </a:blip>
          <a:srcRect b="4321" l="0" r="8684" t="4321"/>
          <a:stretch/>
        </p:blipFill>
        <p:spPr>
          <a:xfrm>
            <a:off x="314550" y="7331742"/>
            <a:ext cx="2073750" cy="364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5" name="Google Shape;2015;p39"/>
          <p:cNvPicPr preferRelativeResize="0"/>
          <p:nvPr/>
        </p:nvPicPr>
        <p:blipFill rotWithShape="1">
          <a:blip r:embed="rId6">
            <a:alphaModFix/>
          </a:blip>
          <a:srcRect b="4321" l="0" r="8684" t="4321"/>
          <a:stretch/>
        </p:blipFill>
        <p:spPr>
          <a:xfrm>
            <a:off x="1524225" y="6392742"/>
            <a:ext cx="2073750" cy="364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6" name="Google Shape;2016;p39"/>
          <p:cNvPicPr preferRelativeResize="0"/>
          <p:nvPr/>
        </p:nvPicPr>
        <p:blipFill rotWithShape="1">
          <a:blip r:embed="rId6">
            <a:alphaModFix/>
          </a:blip>
          <a:srcRect b="4321" l="0" r="8684" t="4321"/>
          <a:stretch/>
        </p:blipFill>
        <p:spPr>
          <a:xfrm>
            <a:off x="1629900" y="4574976"/>
            <a:ext cx="2073750" cy="37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7" name="Google Shape;2017;p39"/>
          <p:cNvPicPr preferRelativeResize="0"/>
          <p:nvPr/>
        </p:nvPicPr>
        <p:blipFill rotWithShape="1">
          <a:blip r:embed="rId6">
            <a:alphaModFix/>
          </a:blip>
          <a:srcRect b="4321" l="0" r="8684" t="4321"/>
          <a:stretch/>
        </p:blipFill>
        <p:spPr>
          <a:xfrm>
            <a:off x="1367075" y="2767906"/>
            <a:ext cx="2073750" cy="364953"/>
          </a:xfrm>
          <a:prstGeom prst="rect">
            <a:avLst/>
          </a:prstGeom>
          <a:noFill/>
          <a:ln>
            <a:noFill/>
          </a:ln>
        </p:spPr>
      </p:pic>
      <p:sp>
        <p:nvSpPr>
          <p:cNvPr id="2018" name="Google Shape;2018;p39"/>
          <p:cNvSpPr/>
          <p:nvPr/>
        </p:nvSpPr>
        <p:spPr>
          <a:xfrm>
            <a:off x="133913" y="7189930"/>
            <a:ext cx="729300" cy="6486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39"/>
          <p:cNvSpPr/>
          <p:nvPr/>
        </p:nvSpPr>
        <p:spPr>
          <a:xfrm>
            <a:off x="196175" y="7245087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20" name="Google Shape;2020;p39"/>
          <p:cNvSpPr txBox="1"/>
          <p:nvPr/>
        </p:nvSpPr>
        <p:spPr>
          <a:xfrm>
            <a:off x="100625" y="7189240"/>
            <a:ext cx="795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Year </a:t>
            </a:r>
            <a:endParaRPr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9</a:t>
            </a:r>
            <a:endParaRPr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1" name="Google Shape;2021;p39"/>
          <p:cNvSpPr/>
          <p:nvPr/>
        </p:nvSpPr>
        <p:spPr>
          <a:xfrm>
            <a:off x="1059188" y="7214428"/>
            <a:ext cx="729300" cy="6486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2" name="Google Shape;2022;p39"/>
          <p:cNvSpPr/>
          <p:nvPr/>
        </p:nvSpPr>
        <p:spPr>
          <a:xfrm>
            <a:off x="1121450" y="7269228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23" name="Google Shape;2023;p39"/>
          <p:cNvSpPr txBox="1"/>
          <p:nvPr/>
        </p:nvSpPr>
        <p:spPr>
          <a:xfrm>
            <a:off x="1059200" y="7286689"/>
            <a:ext cx="729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Component </a:t>
            </a:r>
            <a:endParaRPr b="1"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1</a:t>
            </a:r>
            <a:endParaRPr b="1"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Human lifespan development</a:t>
            </a:r>
            <a:endParaRPr b="1" sz="17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4" name="Google Shape;2024;p39"/>
          <p:cNvSpPr/>
          <p:nvPr/>
        </p:nvSpPr>
        <p:spPr>
          <a:xfrm>
            <a:off x="459513" y="5273175"/>
            <a:ext cx="729300" cy="667500"/>
          </a:xfrm>
          <a:prstGeom prst="ellipse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5" name="Google Shape;2025;p39"/>
          <p:cNvSpPr/>
          <p:nvPr/>
        </p:nvSpPr>
        <p:spPr>
          <a:xfrm>
            <a:off x="521775" y="5335972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26" name="Google Shape;2026;p39"/>
          <p:cNvSpPr txBox="1"/>
          <p:nvPr/>
        </p:nvSpPr>
        <p:spPr>
          <a:xfrm>
            <a:off x="426213" y="5308307"/>
            <a:ext cx="795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Component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1 PSA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October - November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27" name="Google Shape;2027;p39"/>
          <p:cNvSpPr/>
          <p:nvPr/>
        </p:nvSpPr>
        <p:spPr>
          <a:xfrm>
            <a:off x="2002550" y="6190216"/>
            <a:ext cx="729300" cy="6486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8" name="Google Shape;2028;p39"/>
          <p:cNvSpPr/>
          <p:nvPr/>
        </p:nvSpPr>
        <p:spPr>
          <a:xfrm>
            <a:off x="2066600" y="6241701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29" name="Google Shape;2029;p39"/>
          <p:cNvSpPr txBox="1"/>
          <p:nvPr/>
        </p:nvSpPr>
        <p:spPr>
          <a:xfrm>
            <a:off x="1967525" y="6208109"/>
            <a:ext cx="79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Component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2:</a:t>
            </a:r>
            <a:r>
              <a:rPr b="1" lang="en-GB" sz="2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Health and Social Care Services &amp; Values</a:t>
            </a:r>
            <a:endParaRPr b="1" sz="1200"/>
          </a:p>
        </p:txBody>
      </p:sp>
      <p:sp>
        <p:nvSpPr>
          <p:cNvPr id="2030" name="Google Shape;2030;p39"/>
          <p:cNvSpPr/>
          <p:nvPr/>
        </p:nvSpPr>
        <p:spPr>
          <a:xfrm>
            <a:off x="3663500" y="4312240"/>
            <a:ext cx="729300" cy="648600"/>
          </a:xfrm>
          <a:prstGeom prst="ellipse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1" name="Google Shape;2031;p39"/>
          <p:cNvSpPr/>
          <p:nvPr/>
        </p:nvSpPr>
        <p:spPr>
          <a:xfrm>
            <a:off x="3725738" y="4364723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32" name="Google Shape;2032;p39"/>
          <p:cNvSpPr txBox="1"/>
          <p:nvPr/>
        </p:nvSpPr>
        <p:spPr>
          <a:xfrm>
            <a:off x="3630188" y="4410096"/>
            <a:ext cx="7959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Component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2 PSA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February -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March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33" name="Google Shape;2033;p39"/>
          <p:cNvSpPr/>
          <p:nvPr/>
        </p:nvSpPr>
        <p:spPr>
          <a:xfrm>
            <a:off x="693525" y="3528311"/>
            <a:ext cx="729300" cy="6486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4" name="Google Shape;2034;p39"/>
          <p:cNvSpPr/>
          <p:nvPr/>
        </p:nvSpPr>
        <p:spPr>
          <a:xfrm>
            <a:off x="755775" y="3583468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35" name="Google Shape;2035;p39"/>
          <p:cNvCxnSpPr/>
          <p:nvPr/>
        </p:nvCxnSpPr>
        <p:spPr>
          <a:xfrm flipH="1" rot="10800000">
            <a:off x="784850" y="7518837"/>
            <a:ext cx="220200" cy="345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36" name="Google Shape;2036;p39"/>
          <p:cNvSpPr txBox="1"/>
          <p:nvPr/>
        </p:nvSpPr>
        <p:spPr>
          <a:xfrm>
            <a:off x="101750" y="7857557"/>
            <a:ext cx="1023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Welcome to HSC!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Understand: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How the course is run and assessed. 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Careers in this sector.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37" name="Google Shape;2037;p39"/>
          <p:cNvCxnSpPr/>
          <p:nvPr/>
        </p:nvCxnSpPr>
        <p:spPr>
          <a:xfrm flipH="1" rot="10800000">
            <a:off x="1867850" y="7522393"/>
            <a:ext cx="146700" cy="348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38" name="Google Shape;2038;p39"/>
          <p:cNvSpPr txBox="1"/>
          <p:nvPr/>
        </p:nvSpPr>
        <p:spPr>
          <a:xfrm>
            <a:off x="4496375" y="6578077"/>
            <a:ext cx="684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Discuss: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What different events can happen in life? Are they expected or unexpected?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39" name="Google Shape;2039;p39"/>
          <p:cNvCxnSpPr/>
          <p:nvPr/>
        </p:nvCxnSpPr>
        <p:spPr>
          <a:xfrm>
            <a:off x="2348938" y="7307540"/>
            <a:ext cx="12900" cy="277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0" name="Google Shape;2040;p39"/>
          <p:cNvCxnSpPr/>
          <p:nvPr/>
        </p:nvCxnSpPr>
        <p:spPr>
          <a:xfrm flipH="1" rot="10800000">
            <a:off x="2922275" y="7506617"/>
            <a:ext cx="24000" cy="294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1" name="Google Shape;2041;p39"/>
          <p:cNvCxnSpPr/>
          <p:nvPr/>
        </p:nvCxnSpPr>
        <p:spPr>
          <a:xfrm rot="10800000">
            <a:off x="3398600" y="7518580"/>
            <a:ext cx="180900" cy="375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2" name="Google Shape;2042;p39"/>
          <p:cNvCxnSpPr/>
          <p:nvPr/>
        </p:nvCxnSpPr>
        <p:spPr>
          <a:xfrm rot="10800000">
            <a:off x="4080050" y="7515541"/>
            <a:ext cx="301200" cy="358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43" name="Google Shape;2043;p39"/>
          <p:cNvSpPr txBox="1"/>
          <p:nvPr/>
        </p:nvSpPr>
        <p:spPr>
          <a:xfrm>
            <a:off x="2583624" y="6768107"/>
            <a:ext cx="965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Assess: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impact of support when dealing with life events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44" name="Google Shape;2044;p39"/>
          <p:cNvCxnSpPr/>
          <p:nvPr/>
        </p:nvCxnSpPr>
        <p:spPr>
          <a:xfrm rot="10800000">
            <a:off x="4344149" y="7031706"/>
            <a:ext cx="268800" cy="3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5" name="Google Shape;2045;p39"/>
          <p:cNvCxnSpPr/>
          <p:nvPr/>
        </p:nvCxnSpPr>
        <p:spPr>
          <a:xfrm flipH="1">
            <a:off x="3906450" y="6265003"/>
            <a:ext cx="173100" cy="315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6" name="Google Shape;2046;p39"/>
          <p:cNvCxnSpPr/>
          <p:nvPr/>
        </p:nvCxnSpPr>
        <p:spPr>
          <a:xfrm flipH="1" rot="10800000">
            <a:off x="4022400" y="6659500"/>
            <a:ext cx="190500" cy="183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7" name="Google Shape;2047;p39"/>
          <p:cNvCxnSpPr/>
          <p:nvPr/>
        </p:nvCxnSpPr>
        <p:spPr>
          <a:xfrm>
            <a:off x="3296800" y="6283783"/>
            <a:ext cx="44700" cy="286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8" name="Google Shape;2048;p39"/>
          <p:cNvCxnSpPr/>
          <p:nvPr/>
        </p:nvCxnSpPr>
        <p:spPr>
          <a:xfrm flipH="1">
            <a:off x="748675" y="6283783"/>
            <a:ext cx="228600" cy="230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49" name="Google Shape;2049;p39"/>
          <p:cNvCxnSpPr/>
          <p:nvPr/>
        </p:nvCxnSpPr>
        <p:spPr>
          <a:xfrm flipH="1">
            <a:off x="2443500" y="5333619"/>
            <a:ext cx="2700" cy="291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50" name="Google Shape;2050;p39"/>
          <p:cNvCxnSpPr/>
          <p:nvPr/>
        </p:nvCxnSpPr>
        <p:spPr>
          <a:xfrm flipH="1">
            <a:off x="1364400" y="5357007"/>
            <a:ext cx="7200" cy="338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51" name="Google Shape;2051;p39"/>
          <p:cNvSpPr txBox="1"/>
          <p:nvPr/>
        </p:nvSpPr>
        <p:spPr>
          <a:xfrm>
            <a:off x="3312300" y="3986264"/>
            <a:ext cx="71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Present: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Findings in a report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52" name="Google Shape;2052;p39"/>
          <p:cNvCxnSpPr/>
          <p:nvPr/>
        </p:nvCxnSpPr>
        <p:spPr>
          <a:xfrm>
            <a:off x="3906750" y="4253263"/>
            <a:ext cx="172500" cy="205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53" name="Google Shape;2053;p39"/>
          <p:cNvSpPr txBox="1"/>
          <p:nvPr/>
        </p:nvSpPr>
        <p:spPr>
          <a:xfrm>
            <a:off x="4494125" y="4821519"/>
            <a:ext cx="729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Predict: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obstacles individuals may face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54" name="Google Shape;2054;p39"/>
          <p:cNvSpPr txBox="1"/>
          <p:nvPr/>
        </p:nvSpPr>
        <p:spPr>
          <a:xfrm>
            <a:off x="4381251" y="4335592"/>
            <a:ext cx="79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Explore: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benefits of each care value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55" name="Google Shape;2055;p39"/>
          <p:cNvCxnSpPr/>
          <p:nvPr/>
        </p:nvCxnSpPr>
        <p:spPr>
          <a:xfrm flipH="1">
            <a:off x="4369625" y="5288443"/>
            <a:ext cx="378600" cy="109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56" name="Google Shape;2056;p39"/>
          <p:cNvCxnSpPr/>
          <p:nvPr/>
        </p:nvCxnSpPr>
        <p:spPr>
          <a:xfrm flipH="1">
            <a:off x="4390850" y="4716590"/>
            <a:ext cx="328800" cy="324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57" name="Google Shape;2057;p39"/>
          <p:cNvSpPr txBox="1"/>
          <p:nvPr/>
        </p:nvSpPr>
        <p:spPr>
          <a:xfrm>
            <a:off x="2575026" y="3954225"/>
            <a:ext cx="84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Define: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What is ‘health’ and ‘wellbeing’?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58" name="Google Shape;2058;p39"/>
          <p:cNvCxnSpPr/>
          <p:nvPr/>
        </p:nvCxnSpPr>
        <p:spPr>
          <a:xfrm flipH="1" rot="10800000">
            <a:off x="300350" y="4455722"/>
            <a:ext cx="308400" cy="2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59" name="Google Shape;2059;p39"/>
          <p:cNvSpPr txBox="1"/>
          <p:nvPr/>
        </p:nvSpPr>
        <p:spPr>
          <a:xfrm>
            <a:off x="3420550" y="3078392"/>
            <a:ext cx="840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Explore: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Physical factors affecting health and wellbeing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60" name="Google Shape;2060;p39"/>
          <p:cNvSpPr txBox="1"/>
          <p:nvPr/>
        </p:nvSpPr>
        <p:spPr>
          <a:xfrm>
            <a:off x="4447650" y="2819588"/>
            <a:ext cx="795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Investigate: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Social and environmental factors affecting health and wellbeing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61" name="Google Shape;2061;p39"/>
          <p:cNvCxnSpPr/>
          <p:nvPr/>
        </p:nvCxnSpPr>
        <p:spPr>
          <a:xfrm>
            <a:off x="577400" y="3613733"/>
            <a:ext cx="93900" cy="366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62" name="Google Shape;2062;p39"/>
          <p:cNvCxnSpPr/>
          <p:nvPr/>
        </p:nvCxnSpPr>
        <p:spPr>
          <a:xfrm>
            <a:off x="2495550" y="3554127"/>
            <a:ext cx="139200" cy="303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63" name="Google Shape;2063;p39"/>
          <p:cNvSpPr txBox="1"/>
          <p:nvPr/>
        </p:nvSpPr>
        <p:spPr>
          <a:xfrm>
            <a:off x="2647737" y="2168018"/>
            <a:ext cx="840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Interpret: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Physiological and lifestyle data using health indicators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64" name="Google Shape;2064;p39"/>
          <p:cNvSpPr txBox="1"/>
          <p:nvPr/>
        </p:nvSpPr>
        <p:spPr>
          <a:xfrm>
            <a:off x="3647288" y="2259934"/>
            <a:ext cx="72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Identify: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Indicators of health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65" name="Google Shape;2065;p39"/>
          <p:cNvCxnSpPr/>
          <p:nvPr/>
        </p:nvCxnSpPr>
        <p:spPr>
          <a:xfrm>
            <a:off x="3220375" y="3521151"/>
            <a:ext cx="5700" cy="338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66" name="Google Shape;2066;p39"/>
          <p:cNvCxnSpPr/>
          <p:nvPr/>
        </p:nvCxnSpPr>
        <p:spPr>
          <a:xfrm flipH="1">
            <a:off x="4280050" y="3480289"/>
            <a:ext cx="361800" cy="66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67" name="Google Shape;2067;p39"/>
          <p:cNvSpPr txBox="1"/>
          <p:nvPr/>
        </p:nvSpPr>
        <p:spPr>
          <a:xfrm>
            <a:off x="2042250" y="2204370"/>
            <a:ext cx="684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Compare: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data to published guidelines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68" name="Google Shape;2068;p39"/>
          <p:cNvCxnSpPr/>
          <p:nvPr/>
        </p:nvCxnSpPr>
        <p:spPr>
          <a:xfrm>
            <a:off x="3811700" y="3520659"/>
            <a:ext cx="255600" cy="286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69" name="Google Shape;2069;p39"/>
          <p:cNvCxnSpPr/>
          <p:nvPr/>
        </p:nvCxnSpPr>
        <p:spPr>
          <a:xfrm flipH="1">
            <a:off x="3663500" y="2620340"/>
            <a:ext cx="157800" cy="302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70" name="Google Shape;2070;p39"/>
          <p:cNvCxnSpPr/>
          <p:nvPr/>
        </p:nvCxnSpPr>
        <p:spPr>
          <a:xfrm flipH="1">
            <a:off x="3573788" y="1612948"/>
            <a:ext cx="3600" cy="362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71" name="Google Shape;2071;p39"/>
          <p:cNvSpPr txBox="1"/>
          <p:nvPr/>
        </p:nvSpPr>
        <p:spPr>
          <a:xfrm>
            <a:off x="-53125" y="1977815"/>
            <a:ext cx="711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Discuss: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Why do health and social care professionals take a ‘person- centred approach’?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72" name="Google Shape;2072;p39"/>
          <p:cNvSpPr txBox="1"/>
          <p:nvPr/>
        </p:nvSpPr>
        <p:spPr>
          <a:xfrm>
            <a:off x="1556925" y="1172752"/>
            <a:ext cx="79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Explain: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Potential obstacles for case study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73" name="Google Shape;2073;p39"/>
          <p:cNvSpPr txBox="1"/>
          <p:nvPr/>
        </p:nvSpPr>
        <p:spPr>
          <a:xfrm>
            <a:off x="457325" y="1378420"/>
            <a:ext cx="1053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Create: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SMART targets to improve the health of your case study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074" name="Google Shape;2074;p39"/>
          <p:cNvCxnSpPr/>
          <p:nvPr/>
        </p:nvCxnSpPr>
        <p:spPr>
          <a:xfrm flipH="1">
            <a:off x="1506900" y="2653673"/>
            <a:ext cx="18300" cy="294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75" name="Google Shape;2075;p39"/>
          <p:cNvCxnSpPr/>
          <p:nvPr/>
        </p:nvCxnSpPr>
        <p:spPr>
          <a:xfrm>
            <a:off x="466725" y="2568177"/>
            <a:ext cx="298800" cy="118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76" name="Google Shape;2076;p39"/>
          <p:cNvSpPr txBox="1"/>
          <p:nvPr/>
        </p:nvSpPr>
        <p:spPr>
          <a:xfrm>
            <a:off x="2243688" y="1172740"/>
            <a:ext cx="901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Application: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Create a health and wellbeing plan for the case study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77" name="Google Shape;2077;p39"/>
          <p:cNvSpPr txBox="1"/>
          <p:nvPr/>
        </p:nvSpPr>
        <p:spPr>
          <a:xfrm>
            <a:off x="3165050" y="1039875"/>
            <a:ext cx="81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Revision: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Recap and practice applying C3 content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78" name="Google Shape;2078;p39"/>
          <p:cNvSpPr/>
          <p:nvPr/>
        </p:nvSpPr>
        <p:spPr>
          <a:xfrm>
            <a:off x="4307238" y="1592726"/>
            <a:ext cx="729300" cy="648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39"/>
          <p:cNvSpPr/>
          <p:nvPr/>
        </p:nvSpPr>
        <p:spPr>
          <a:xfrm>
            <a:off x="4369500" y="1647883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80" name="Google Shape;2080;p39"/>
          <p:cNvSpPr txBox="1"/>
          <p:nvPr/>
        </p:nvSpPr>
        <p:spPr>
          <a:xfrm>
            <a:off x="4284750" y="1662597"/>
            <a:ext cx="795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EXAM</a:t>
            </a:r>
            <a:endParaRPr b="1"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081" name="Google Shape;2081;p39"/>
          <p:cNvCxnSpPr/>
          <p:nvPr/>
        </p:nvCxnSpPr>
        <p:spPr>
          <a:xfrm flipH="1">
            <a:off x="2710050" y="1645148"/>
            <a:ext cx="8100" cy="349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82" name="Google Shape;2082;p39"/>
          <p:cNvCxnSpPr/>
          <p:nvPr/>
        </p:nvCxnSpPr>
        <p:spPr>
          <a:xfrm flipH="1">
            <a:off x="1561550" y="1610397"/>
            <a:ext cx="110100" cy="418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083" name="Google Shape;2083;p39"/>
          <p:cNvCxnSpPr/>
          <p:nvPr/>
        </p:nvCxnSpPr>
        <p:spPr>
          <a:xfrm flipH="1">
            <a:off x="909700" y="1788659"/>
            <a:ext cx="8100" cy="349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084" name="Google Shape;2084;p39"/>
          <p:cNvSpPr/>
          <p:nvPr/>
        </p:nvSpPr>
        <p:spPr>
          <a:xfrm>
            <a:off x="1445038" y="3531133"/>
            <a:ext cx="729300" cy="6486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5" name="Google Shape;2085;p39"/>
          <p:cNvSpPr/>
          <p:nvPr/>
        </p:nvSpPr>
        <p:spPr>
          <a:xfrm>
            <a:off x="1511263" y="3586290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086" name="Google Shape;2086;p39"/>
          <p:cNvSpPr txBox="1"/>
          <p:nvPr/>
        </p:nvSpPr>
        <p:spPr>
          <a:xfrm>
            <a:off x="1417700" y="3629210"/>
            <a:ext cx="79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Component 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3: Health and Wellbeing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087" name="Google Shape;2087;p39"/>
          <p:cNvPicPr preferRelativeResize="0"/>
          <p:nvPr/>
        </p:nvPicPr>
        <p:blipFill rotWithShape="1">
          <a:blip r:embed="rId7">
            <a:alphaModFix/>
          </a:blip>
          <a:srcRect b="8642" l="9771" r="0" t="0"/>
          <a:stretch/>
        </p:blipFill>
        <p:spPr>
          <a:xfrm>
            <a:off x="2142750" y="7949288"/>
            <a:ext cx="347504" cy="41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8" name="Google Shape;2088;p39"/>
          <p:cNvPicPr preferRelativeResize="0"/>
          <p:nvPr/>
        </p:nvPicPr>
        <p:blipFill rotWithShape="1">
          <a:blip r:embed="rId8">
            <a:alphaModFix/>
          </a:blip>
          <a:srcRect b="11870" l="0" r="0" t="0"/>
          <a:stretch/>
        </p:blipFill>
        <p:spPr>
          <a:xfrm>
            <a:off x="3811200" y="5007999"/>
            <a:ext cx="314400" cy="36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9" name="Google Shape;2089;p3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23372" y="6428783"/>
            <a:ext cx="239556" cy="25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37700" y="6464830"/>
            <a:ext cx="188392" cy="195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39"/>
          <p:cNvPicPr preferRelativeResize="0"/>
          <p:nvPr/>
        </p:nvPicPr>
        <p:blipFill rotWithShape="1">
          <a:blip r:embed="rId11">
            <a:alphaModFix/>
          </a:blip>
          <a:srcRect b="0" l="0" r="13532" t="0"/>
          <a:stretch/>
        </p:blipFill>
        <p:spPr>
          <a:xfrm>
            <a:off x="3906448" y="5853470"/>
            <a:ext cx="337800" cy="367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3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71212" y="8138148"/>
            <a:ext cx="309919" cy="254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3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834775" y="5961646"/>
            <a:ext cx="385138" cy="370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3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785670" y="5137436"/>
            <a:ext cx="384990" cy="301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5" name="Google Shape;2095;p39"/>
          <p:cNvPicPr preferRelativeResize="0"/>
          <p:nvPr/>
        </p:nvPicPr>
        <p:blipFill rotWithShape="1">
          <a:blip r:embed="rId15">
            <a:alphaModFix/>
          </a:blip>
          <a:srcRect b="0" l="0" r="10490" t="0"/>
          <a:stretch/>
        </p:blipFill>
        <p:spPr>
          <a:xfrm>
            <a:off x="2841201" y="5050169"/>
            <a:ext cx="323850" cy="328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6" name="Google Shape;2096;p3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-10349" y="4593313"/>
            <a:ext cx="461036" cy="328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7" name="Google Shape;2097;p39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629763" y="3509431"/>
            <a:ext cx="384990" cy="5004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8" name="Google Shape;2098;p39"/>
          <p:cNvPicPr preferRelativeResize="0"/>
          <p:nvPr/>
        </p:nvPicPr>
        <p:blipFill rotWithShape="1">
          <a:blip r:embed="rId18">
            <a:alphaModFix/>
          </a:blip>
          <a:srcRect b="0" l="25475" r="-7" t="0"/>
          <a:stretch/>
        </p:blipFill>
        <p:spPr>
          <a:xfrm>
            <a:off x="1804684" y="2262941"/>
            <a:ext cx="352500" cy="338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39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103886" y="3169900"/>
            <a:ext cx="245471" cy="322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39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186895" y="1623973"/>
            <a:ext cx="347504" cy="391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3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3797738" y="1482178"/>
            <a:ext cx="384990" cy="35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39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143937" y="6828599"/>
            <a:ext cx="340406" cy="300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3" name="Google Shape;2103;p39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4631699" y="5597993"/>
            <a:ext cx="356677" cy="312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4" name="Google Shape;2104;p39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3312288" y="8089229"/>
            <a:ext cx="188391" cy="308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5" name="Google Shape;2105;p39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3398588" y="2329571"/>
            <a:ext cx="319260" cy="30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6" name="Google Shape;2106;p39"/>
          <p:cNvPicPr preferRelativeResize="0"/>
          <p:nvPr/>
        </p:nvPicPr>
        <p:blipFill rotWithShape="1">
          <a:blip r:embed="rId26">
            <a:alphaModFix/>
          </a:blip>
          <a:srcRect b="14810" l="29934" r="31381" t="6659"/>
          <a:stretch/>
        </p:blipFill>
        <p:spPr>
          <a:xfrm>
            <a:off x="20475" y="867146"/>
            <a:ext cx="249000" cy="537529"/>
          </a:xfrm>
          <a:prstGeom prst="rect">
            <a:avLst/>
          </a:prstGeom>
          <a:noFill/>
          <a:ln>
            <a:noFill/>
          </a:ln>
        </p:spPr>
      </p:pic>
      <p:sp>
        <p:nvSpPr>
          <p:cNvPr id="2107" name="Google Shape;2107;p39"/>
          <p:cNvSpPr txBox="1"/>
          <p:nvPr/>
        </p:nvSpPr>
        <p:spPr>
          <a:xfrm>
            <a:off x="199275" y="865544"/>
            <a:ext cx="12498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highlight>
                  <a:srgbClr val="FF0000"/>
                </a:highlight>
                <a:latin typeface="Lexend Deca"/>
                <a:ea typeface="Lexend Deca"/>
                <a:cs typeface="Lexend Deca"/>
                <a:sym typeface="Lexend Deca"/>
              </a:rPr>
              <a:t>Red</a:t>
            </a: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: External Assessment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highlight>
                  <a:srgbClr val="FFD966"/>
                </a:highlight>
                <a:latin typeface="Lexend Deca"/>
                <a:ea typeface="Lexend Deca"/>
                <a:cs typeface="Lexend Deca"/>
                <a:sym typeface="Lexend Deca"/>
              </a:rPr>
              <a:t>Amber</a:t>
            </a: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: Internal Assessment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highlight>
                  <a:srgbClr val="6AA84F"/>
                </a:highlight>
                <a:latin typeface="Lexend Deca"/>
                <a:ea typeface="Lexend Deca"/>
                <a:cs typeface="Lexend Deca"/>
                <a:sym typeface="Lexend Deca"/>
              </a:rPr>
              <a:t>Green</a:t>
            </a: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: New content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108" name="Google Shape;2108;p39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2091941" y="404155"/>
            <a:ext cx="546247" cy="546247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39"/>
          <p:cNvSpPr txBox="1"/>
          <p:nvPr/>
        </p:nvSpPr>
        <p:spPr>
          <a:xfrm>
            <a:off x="2090525" y="601380"/>
            <a:ext cx="52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Courses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0" name="Google Shape;2110;p39"/>
          <p:cNvSpPr txBox="1"/>
          <p:nvPr/>
        </p:nvSpPr>
        <p:spPr>
          <a:xfrm>
            <a:off x="2142750" y="414394"/>
            <a:ext cx="52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Careers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1" name="Google Shape;2111;p39">
            <a:hlinkClick r:id="rId28"/>
          </p:cNvPr>
          <p:cNvSpPr txBox="1"/>
          <p:nvPr/>
        </p:nvSpPr>
        <p:spPr>
          <a:xfrm>
            <a:off x="663375" y="271373"/>
            <a:ext cx="1442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Post 16 study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Our local sixth form colleges 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offer a breadth of different 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u="sng">
                <a:solidFill>
                  <a:schemeClr val="hlink"/>
                </a:solidFill>
                <a:latin typeface="Lexend Deca"/>
                <a:ea typeface="Lexend Deca"/>
                <a:cs typeface="Lexend Deca"/>
                <a:sym typeface="Lexend Deca"/>
                <a:hlinkClick r:id="rId29"/>
              </a:rPr>
              <a:t>courses in Health and Social Care</a:t>
            </a: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 including Level 3 vocational courses and the new T Levels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2" name="Google Shape;2112;p39">
            <a:hlinkClick r:id="rId30"/>
          </p:cNvPr>
          <p:cNvSpPr txBox="1"/>
          <p:nvPr/>
        </p:nvSpPr>
        <p:spPr>
          <a:xfrm>
            <a:off x="2631625" y="258681"/>
            <a:ext cx="16755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Careers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There are hundreds of careers in the healthcare and social care sectors. Take the </a:t>
            </a:r>
            <a:r>
              <a:rPr lang="en-GB" sz="600" u="sng">
                <a:solidFill>
                  <a:schemeClr val="hlink"/>
                </a:solidFill>
                <a:latin typeface="Lexend Deca"/>
                <a:ea typeface="Lexend Deca"/>
                <a:cs typeface="Lexend Deca"/>
                <a:sym typeface="Lexend Deca"/>
                <a:hlinkClick r:id="rId31"/>
              </a:rPr>
              <a:t>quiz or browse this site</a:t>
            </a: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 to give you some ideas. How will you make a difference to other people’s lives?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3" name="Google Shape;2113;p39"/>
          <p:cNvSpPr txBox="1"/>
          <p:nvPr/>
        </p:nvSpPr>
        <p:spPr>
          <a:xfrm>
            <a:off x="-39325" y="8435227"/>
            <a:ext cx="1339500" cy="64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Links to KS3 English: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Writing to describe, explain, compare, assess, evaluate and analyse. Essay construction, reading and annotating text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4" name="Google Shape;2114;p39"/>
          <p:cNvSpPr txBox="1"/>
          <p:nvPr/>
        </p:nvSpPr>
        <p:spPr>
          <a:xfrm>
            <a:off x="1300300" y="8435596"/>
            <a:ext cx="1284600" cy="646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Links to KS3 Science: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Human reproductive systems, factors affecting health, interpreting data, diet, illness and disease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5" name="Google Shape;2115;p39"/>
          <p:cNvSpPr txBox="1"/>
          <p:nvPr/>
        </p:nvSpPr>
        <p:spPr>
          <a:xfrm>
            <a:off x="2584900" y="8436632"/>
            <a:ext cx="1284600" cy="554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Links to KS3 Maths: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Representing and interpreting data using graphs and charts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6" name="Google Shape;2116;p39"/>
          <p:cNvSpPr txBox="1"/>
          <p:nvPr/>
        </p:nvSpPr>
        <p:spPr>
          <a:xfrm>
            <a:off x="3868100" y="8436632"/>
            <a:ext cx="1284600" cy="5541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Links to PZ: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and wellbeing, substance use, relationships, culture and religion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17" name="Google Shape;2117;p39"/>
          <p:cNvCxnSpPr/>
          <p:nvPr/>
        </p:nvCxnSpPr>
        <p:spPr>
          <a:xfrm>
            <a:off x="42875" y="8422830"/>
            <a:ext cx="5052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18" name="Google Shape;2118;p39"/>
          <p:cNvSpPr txBox="1"/>
          <p:nvPr/>
        </p:nvSpPr>
        <p:spPr>
          <a:xfrm>
            <a:off x="4072350" y="1039875"/>
            <a:ext cx="108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Lexend Deca"/>
                <a:ea typeface="Lexend Deca"/>
                <a:cs typeface="Lexend Deca"/>
                <a:sym typeface="Lexend Deca"/>
              </a:rPr>
              <a:t>The Health and Social Care journey at Priory ends here but look above for post-16 options and careers</a:t>
            </a:r>
            <a:endParaRPr b="1" sz="600">
              <a:solidFill>
                <a:srgbClr val="FF0000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19" name="Google Shape;2119;p39"/>
          <p:cNvSpPr txBox="1"/>
          <p:nvPr/>
        </p:nvSpPr>
        <p:spPr>
          <a:xfrm>
            <a:off x="4147075" y="250375"/>
            <a:ext cx="1023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Transferable skills: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Decoding briefs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Meeting deadlines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Collaboration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Researching and referencing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Independent working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Teamwork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20" name="Google Shape;2120;p39"/>
          <p:cNvCxnSpPr/>
          <p:nvPr/>
        </p:nvCxnSpPr>
        <p:spPr>
          <a:xfrm flipH="1">
            <a:off x="2266488" y="2643260"/>
            <a:ext cx="105000" cy="298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121" name="Google Shape;2121;p39"/>
          <p:cNvCxnSpPr/>
          <p:nvPr/>
        </p:nvCxnSpPr>
        <p:spPr>
          <a:xfrm flipH="1">
            <a:off x="3043213" y="2723001"/>
            <a:ext cx="59100" cy="261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22" name="Google Shape;2122;p39"/>
          <p:cNvSpPr txBox="1"/>
          <p:nvPr/>
        </p:nvSpPr>
        <p:spPr>
          <a:xfrm>
            <a:off x="2702200" y="3152218"/>
            <a:ext cx="84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Comprehension: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Understanding case studies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23" name="Google Shape;2123;p39"/>
          <p:cNvSpPr txBox="1"/>
          <p:nvPr/>
        </p:nvSpPr>
        <p:spPr>
          <a:xfrm>
            <a:off x="4394850" y="1907033"/>
            <a:ext cx="55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May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24" name="Google Shape;2124;p39"/>
          <p:cNvSpPr txBox="1"/>
          <p:nvPr/>
        </p:nvSpPr>
        <p:spPr>
          <a:xfrm>
            <a:off x="-59450" y="3046648"/>
            <a:ext cx="871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Produce: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promotion campaign materials for a selected health risk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25" name="Google Shape;2125;p39"/>
          <p:cNvSpPr txBox="1"/>
          <p:nvPr/>
        </p:nvSpPr>
        <p:spPr>
          <a:xfrm>
            <a:off x="755784" y="3549180"/>
            <a:ext cx="604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Year </a:t>
            </a:r>
            <a:endParaRPr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11</a:t>
            </a:r>
            <a:endParaRPr/>
          </a:p>
        </p:txBody>
      </p:sp>
      <p:sp>
        <p:nvSpPr>
          <p:cNvPr id="2126" name="Google Shape;2126;p39"/>
          <p:cNvSpPr txBox="1"/>
          <p:nvPr/>
        </p:nvSpPr>
        <p:spPr>
          <a:xfrm>
            <a:off x="3151525" y="4902997"/>
            <a:ext cx="77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Identify: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skills attributes and values in care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27" name="Google Shape;2127;p39"/>
          <p:cNvCxnSpPr/>
          <p:nvPr/>
        </p:nvCxnSpPr>
        <p:spPr>
          <a:xfrm flipH="1">
            <a:off x="2261288" y="4560213"/>
            <a:ext cx="13500" cy="330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128" name="Google Shape;2128;p39"/>
          <p:cNvCxnSpPr/>
          <p:nvPr/>
        </p:nvCxnSpPr>
        <p:spPr>
          <a:xfrm flipH="1">
            <a:off x="2790450" y="4427397"/>
            <a:ext cx="64200" cy="307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129" name="Google Shape;2129;p39"/>
          <p:cNvCxnSpPr/>
          <p:nvPr/>
        </p:nvCxnSpPr>
        <p:spPr>
          <a:xfrm flipH="1">
            <a:off x="3440825" y="4515900"/>
            <a:ext cx="9600" cy="262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30" name="Google Shape;2130;p39"/>
          <p:cNvSpPr txBox="1"/>
          <p:nvPr/>
        </p:nvSpPr>
        <p:spPr>
          <a:xfrm>
            <a:off x="3055428" y="5839101"/>
            <a:ext cx="79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Review &amp; Evaluate: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Character traits to cope with life events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31" name="Google Shape;2131;p39"/>
          <p:cNvSpPr txBox="1"/>
          <p:nvPr/>
        </p:nvSpPr>
        <p:spPr>
          <a:xfrm>
            <a:off x="-78200" y="5652447"/>
            <a:ext cx="583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Assess: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different types of social care and the support they provide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32" name="Google Shape;2132;p39"/>
          <p:cNvSpPr txBox="1"/>
          <p:nvPr/>
        </p:nvSpPr>
        <p:spPr>
          <a:xfrm>
            <a:off x="1372938" y="6790486"/>
            <a:ext cx="63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Research: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conditions 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33" name="Google Shape;2133;p39"/>
          <p:cNvCxnSpPr/>
          <p:nvPr/>
        </p:nvCxnSpPr>
        <p:spPr>
          <a:xfrm>
            <a:off x="3389275" y="5353705"/>
            <a:ext cx="53400" cy="336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34" name="Google Shape;2134;p39"/>
          <p:cNvSpPr txBox="1"/>
          <p:nvPr/>
        </p:nvSpPr>
        <p:spPr>
          <a:xfrm>
            <a:off x="1143050" y="5807025"/>
            <a:ext cx="1284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Explain: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different types of healthcare and how they are accessed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35" name="Google Shape;2135;p39"/>
          <p:cNvSpPr txBox="1"/>
          <p:nvPr/>
        </p:nvSpPr>
        <p:spPr>
          <a:xfrm>
            <a:off x="98750" y="4860557"/>
            <a:ext cx="71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Present: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Findings in a report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36" name="Google Shape;2136;p39"/>
          <p:cNvCxnSpPr/>
          <p:nvPr/>
        </p:nvCxnSpPr>
        <p:spPr>
          <a:xfrm>
            <a:off x="414350" y="5252756"/>
            <a:ext cx="396000" cy="128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137" name="Google Shape;2137;p39"/>
          <p:cNvCxnSpPr/>
          <p:nvPr/>
        </p:nvCxnSpPr>
        <p:spPr>
          <a:xfrm>
            <a:off x="334350" y="5872656"/>
            <a:ext cx="247800" cy="183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38" name="Google Shape;2138;p39"/>
          <p:cNvSpPr txBox="1"/>
          <p:nvPr/>
        </p:nvSpPr>
        <p:spPr>
          <a:xfrm>
            <a:off x="3404800" y="6774380"/>
            <a:ext cx="871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Investigate: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How individual deal with life events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39" name="Google Shape;2139;p39"/>
          <p:cNvSpPr txBox="1"/>
          <p:nvPr/>
        </p:nvSpPr>
        <p:spPr>
          <a:xfrm>
            <a:off x="1854250" y="6866875"/>
            <a:ext cx="977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Categorise: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Growth and development into P.I.E.S.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40" name="Google Shape;2140;p39"/>
          <p:cNvSpPr txBox="1"/>
          <p:nvPr/>
        </p:nvSpPr>
        <p:spPr>
          <a:xfrm>
            <a:off x="1230739" y="7786639"/>
            <a:ext cx="99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Investigate: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Physical development through the human lifespan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41" name="Google Shape;2141;p39"/>
          <p:cNvSpPr txBox="1"/>
          <p:nvPr/>
        </p:nvSpPr>
        <p:spPr>
          <a:xfrm>
            <a:off x="2334838" y="7697114"/>
            <a:ext cx="1088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Describe: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Intellectual, emotional and social development through the human lifespan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42" name="Google Shape;2142;p39"/>
          <p:cNvSpPr txBox="1"/>
          <p:nvPr/>
        </p:nvSpPr>
        <p:spPr>
          <a:xfrm>
            <a:off x="3375650" y="7774476"/>
            <a:ext cx="795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Explore: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Physical factors affecting growth and development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43" name="Google Shape;2143;p39"/>
          <p:cNvSpPr txBox="1"/>
          <p:nvPr/>
        </p:nvSpPr>
        <p:spPr>
          <a:xfrm>
            <a:off x="4072375" y="7695561"/>
            <a:ext cx="1088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Examine: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Environmental, financial, cultural, lifestyle and social factors affecting growth and development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144" name="Google Shape;2144;p39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4753351" y="7534156"/>
            <a:ext cx="239556" cy="239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5" name="Google Shape;2145;p39"/>
          <p:cNvPicPr preferRelativeResize="0"/>
          <p:nvPr/>
        </p:nvPicPr>
        <p:blipFill rotWithShape="1">
          <a:blip r:embed="rId33">
            <a:alphaModFix/>
          </a:blip>
          <a:srcRect b="5960" l="8499" r="8499" t="12718"/>
          <a:stretch/>
        </p:blipFill>
        <p:spPr>
          <a:xfrm>
            <a:off x="4420475" y="7521957"/>
            <a:ext cx="268800" cy="239556"/>
          </a:xfrm>
          <a:prstGeom prst="rect">
            <a:avLst/>
          </a:prstGeom>
          <a:noFill/>
          <a:ln>
            <a:noFill/>
          </a:ln>
        </p:spPr>
      </p:pic>
      <p:sp>
        <p:nvSpPr>
          <p:cNvPr id="2146" name="Google Shape;2146;p39"/>
          <p:cNvSpPr txBox="1"/>
          <p:nvPr/>
        </p:nvSpPr>
        <p:spPr>
          <a:xfrm>
            <a:off x="3956072" y="5942194"/>
            <a:ext cx="119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Reason: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Which type of support is best or most effective?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47" name="Google Shape;2147;p39"/>
          <p:cNvCxnSpPr/>
          <p:nvPr/>
        </p:nvCxnSpPr>
        <p:spPr>
          <a:xfrm flipH="1" rot="10800000">
            <a:off x="2940775" y="6580364"/>
            <a:ext cx="47700" cy="274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148" name="Google Shape;2148;p39"/>
          <p:cNvCxnSpPr/>
          <p:nvPr/>
        </p:nvCxnSpPr>
        <p:spPr>
          <a:xfrm rot="10800000">
            <a:off x="1697475" y="6557080"/>
            <a:ext cx="61800" cy="304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49" name="Google Shape;2149;p39"/>
          <p:cNvSpPr/>
          <p:nvPr/>
        </p:nvSpPr>
        <p:spPr>
          <a:xfrm>
            <a:off x="518188" y="6149711"/>
            <a:ext cx="729300" cy="648600"/>
          </a:xfrm>
          <a:prstGeom prst="ellipse">
            <a:avLst/>
          </a:prstGeom>
          <a:solidFill>
            <a:srgbClr val="4A86E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0" name="Google Shape;2150;p39"/>
          <p:cNvSpPr/>
          <p:nvPr/>
        </p:nvSpPr>
        <p:spPr>
          <a:xfrm>
            <a:off x="580450" y="6204868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51" name="Google Shape;2151;p39"/>
          <p:cNvSpPr txBox="1"/>
          <p:nvPr/>
        </p:nvSpPr>
        <p:spPr>
          <a:xfrm>
            <a:off x="484900" y="6149021"/>
            <a:ext cx="7959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Year </a:t>
            </a:r>
            <a:endParaRPr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10</a:t>
            </a:r>
            <a:endParaRPr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152" name="Google Shape;2152;p39"/>
          <p:cNvCxnSpPr/>
          <p:nvPr/>
        </p:nvCxnSpPr>
        <p:spPr>
          <a:xfrm flipH="1">
            <a:off x="1902825" y="6203980"/>
            <a:ext cx="104100" cy="329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53" name="Google Shape;2153;p39"/>
          <p:cNvSpPr txBox="1"/>
          <p:nvPr/>
        </p:nvSpPr>
        <p:spPr>
          <a:xfrm>
            <a:off x="38100" y="6737337"/>
            <a:ext cx="84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4" name="Google Shape;2154;p39"/>
          <p:cNvSpPr txBox="1"/>
          <p:nvPr/>
        </p:nvSpPr>
        <p:spPr>
          <a:xfrm>
            <a:off x="49874" y="6743154"/>
            <a:ext cx="119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Justify: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care services for specific health conditions 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55" name="Google Shape;2155;p39"/>
          <p:cNvCxnSpPr/>
          <p:nvPr/>
        </p:nvCxnSpPr>
        <p:spPr>
          <a:xfrm flipH="1" rot="10800000">
            <a:off x="976325" y="6594587"/>
            <a:ext cx="433500" cy="295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2156" name="Google Shape;2156;p3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283275" y="4055124"/>
            <a:ext cx="384990" cy="35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7" name="Google Shape;2157;p39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28225" y="5295332"/>
            <a:ext cx="384990" cy="3537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8" name="Google Shape;2158;p39"/>
          <p:cNvSpPr txBox="1"/>
          <p:nvPr/>
        </p:nvSpPr>
        <p:spPr>
          <a:xfrm>
            <a:off x="850562" y="4994543"/>
            <a:ext cx="105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Examine: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The barriers preventing access to care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59" name="Google Shape;2159;p39"/>
          <p:cNvSpPr txBox="1"/>
          <p:nvPr/>
        </p:nvSpPr>
        <p:spPr>
          <a:xfrm>
            <a:off x="2042525" y="4971278"/>
            <a:ext cx="840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Investigate: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How can barriers be overcome?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0" name="Google Shape;2160;p39"/>
          <p:cNvSpPr/>
          <p:nvPr/>
        </p:nvSpPr>
        <p:spPr>
          <a:xfrm>
            <a:off x="2875438" y="4350367"/>
            <a:ext cx="729300" cy="648600"/>
          </a:xfrm>
          <a:prstGeom prst="ellipse">
            <a:avLst/>
          </a:prstGeom>
          <a:solidFill>
            <a:srgbClr val="93C47D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1" name="Google Shape;2161;p39"/>
          <p:cNvSpPr/>
          <p:nvPr/>
        </p:nvSpPr>
        <p:spPr>
          <a:xfrm>
            <a:off x="2937688" y="4405512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2" name="Google Shape;2162;p39"/>
          <p:cNvSpPr txBox="1"/>
          <p:nvPr/>
        </p:nvSpPr>
        <p:spPr>
          <a:xfrm>
            <a:off x="2842150" y="4425315"/>
            <a:ext cx="79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Health Promotion Campaigns</a:t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3" name="Google Shape;2163;p39"/>
          <p:cNvSpPr txBox="1"/>
          <p:nvPr/>
        </p:nvSpPr>
        <p:spPr>
          <a:xfrm>
            <a:off x="1774413" y="4101237"/>
            <a:ext cx="965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Describe: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Lifestyle factors affecting health and wellbeing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4" name="Google Shape;2164;p39"/>
          <p:cNvSpPr txBox="1"/>
          <p:nvPr/>
        </p:nvSpPr>
        <p:spPr>
          <a:xfrm>
            <a:off x="629575" y="4087189"/>
            <a:ext cx="119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Research: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Impacts of selected health risk on adolescents nationally and locally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165" name="Google Shape;2165;p39"/>
          <p:cNvCxnSpPr/>
          <p:nvPr/>
        </p:nvCxnSpPr>
        <p:spPr>
          <a:xfrm>
            <a:off x="1194425" y="4551957"/>
            <a:ext cx="7500" cy="251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166" name="Google Shape;2166;p39"/>
          <p:cNvSpPr txBox="1"/>
          <p:nvPr/>
        </p:nvSpPr>
        <p:spPr>
          <a:xfrm>
            <a:off x="275" y="3793634"/>
            <a:ext cx="60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Assess the impact of: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Health promotion campaigns gone by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7" name="Google Shape;2167;p39"/>
          <p:cNvSpPr txBox="1"/>
          <p:nvPr/>
        </p:nvSpPr>
        <p:spPr>
          <a:xfrm>
            <a:off x="1786962" y="3061128"/>
            <a:ext cx="1023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Revisit: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Factors affecting growth and development and life events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8" name="Google Shape;2168;p39"/>
          <p:cNvSpPr txBox="1"/>
          <p:nvPr/>
        </p:nvSpPr>
        <p:spPr>
          <a:xfrm>
            <a:off x="828775" y="2176742"/>
            <a:ext cx="108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Problem solving: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What problems does the case study have? Recommendations?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69" name="Google Shape;2169;p39"/>
          <p:cNvSpPr txBox="1"/>
          <p:nvPr/>
        </p:nvSpPr>
        <p:spPr>
          <a:xfrm>
            <a:off x="3953600" y="2698528"/>
            <a:ext cx="55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MOCK EXAMS</a:t>
            </a:r>
            <a:endParaRPr/>
          </a:p>
        </p:txBody>
      </p:sp>
      <p:sp>
        <p:nvSpPr>
          <p:cNvPr id="2170" name="Google Shape;2170;p39"/>
          <p:cNvSpPr/>
          <p:nvPr/>
        </p:nvSpPr>
        <p:spPr>
          <a:xfrm>
            <a:off x="3865988" y="2617037"/>
            <a:ext cx="729300" cy="648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1" name="Google Shape;2171;p39"/>
          <p:cNvSpPr/>
          <p:nvPr/>
        </p:nvSpPr>
        <p:spPr>
          <a:xfrm>
            <a:off x="3923838" y="2672207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72" name="Google Shape;2172;p39"/>
          <p:cNvSpPr txBox="1"/>
          <p:nvPr/>
        </p:nvSpPr>
        <p:spPr>
          <a:xfrm>
            <a:off x="3953600" y="2639761"/>
            <a:ext cx="55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MOCK EXAM</a:t>
            </a:r>
            <a:endParaRPr b="1"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November </a:t>
            </a:r>
            <a:endParaRPr b="1"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73" name="Google Shape;2173;p39"/>
          <p:cNvSpPr/>
          <p:nvPr/>
        </p:nvSpPr>
        <p:spPr>
          <a:xfrm>
            <a:off x="1803913" y="1638999"/>
            <a:ext cx="729300" cy="648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4" name="Google Shape;2174;p39"/>
          <p:cNvSpPr/>
          <p:nvPr/>
        </p:nvSpPr>
        <p:spPr>
          <a:xfrm>
            <a:off x="1866163" y="1694168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175" name="Google Shape;2175;p39"/>
          <p:cNvSpPr txBox="1"/>
          <p:nvPr/>
        </p:nvSpPr>
        <p:spPr>
          <a:xfrm>
            <a:off x="1891525" y="1692615"/>
            <a:ext cx="5541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MOCK EXAM</a:t>
            </a:r>
            <a:endParaRPr b="1"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March</a:t>
            </a:r>
            <a:endParaRPr b="1" sz="8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176" name="Google Shape;2176;p39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3039052" y="1463796"/>
            <a:ext cx="309919" cy="3573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7" name="Google Shape;2177;p39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458463" y="3167819"/>
            <a:ext cx="461036" cy="328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2" name="Google Shape;2182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192" y="7417773"/>
            <a:ext cx="419961" cy="491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40"/>
          <p:cNvPicPr preferRelativeResize="0"/>
          <p:nvPr/>
        </p:nvPicPr>
        <p:blipFill rotWithShape="1">
          <a:blip r:embed="rId4">
            <a:alphaModFix/>
          </a:blip>
          <a:srcRect b="9549" l="9000" r="9691" t="13562"/>
          <a:stretch/>
        </p:blipFill>
        <p:spPr>
          <a:xfrm>
            <a:off x="358600" y="7351821"/>
            <a:ext cx="400980" cy="395423"/>
          </a:xfrm>
          <a:prstGeom prst="rect">
            <a:avLst/>
          </a:prstGeom>
          <a:noFill/>
          <a:ln>
            <a:noFill/>
          </a:ln>
        </p:spPr>
      </p:pic>
      <p:sp>
        <p:nvSpPr>
          <p:cNvPr descr="Free Arrow Icon Transparent PNG Images | Arrow Icon Transparent ..." id="2184" name="Google Shape;2184;p40">
            <a:hlinkClick r:id="rId5"/>
          </p:cNvPr>
          <p:cNvSpPr/>
          <p:nvPr/>
        </p:nvSpPr>
        <p:spPr>
          <a:xfrm>
            <a:off x="-177278" y="-73822"/>
            <a:ext cx="161400" cy="1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5" name="Google Shape;2185;p40"/>
          <p:cNvSpPr/>
          <p:nvPr/>
        </p:nvSpPr>
        <p:spPr>
          <a:xfrm>
            <a:off x="105118" y="1160196"/>
            <a:ext cx="4767900" cy="27300"/>
          </a:xfrm>
          <a:prstGeom prst="rect">
            <a:avLst/>
          </a:prstGeom>
          <a:solidFill>
            <a:schemeClr val="dk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6" name="Google Shape;2186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726" y="174899"/>
            <a:ext cx="711475" cy="8971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87" name="Google Shape;2187;p40"/>
          <p:cNvGraphicFramePr/>
          <p:nvPr/>
        </p:nvGraphicFramePr>
        <p:xfrm>
          <a:off x="892012" y="8446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{AC785466-0573-4A21-B1AC-07C5E08ABC96}</a:tableStyleId>
              </a:tblPr>
              <a:tblGrid>
                <a:gridCol w="1688400"/>
                <a:gridCol w="2333200"/>
              </a:tblGrid>
              <a:tr h="6249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Gill Sans"/>
                        <a:buNone/>
                      </a:pPr>
                      <a:r>
                        <a:rPr lang="en-GB" sz="9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History </a:t>
                      </a:r>
                      <a:endParaRPr sz="9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900"/>
                        <a:buFont typeface="Gill Sans"/>
                        <a:buNone/>
                      </a:pPr>
                      <a:r>
                        <a:rPr lang="en-GB" sz="900" u="none" cap="none" strike="noStrike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 Map 2021-22</a:t>
                      </a:r>
                      <a:endParaRPr sz="900" u="none" cap="none" strike="noStrike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2188" name="Google Shape;2188;p40"/>
          <p:cNvSpPr/>
          <p:nvPr/>
        </p:nvSpPr>
        <p:spPr>
          <a:xfrm>
            <a:off x="2001525" y="7703677"/>
            <a:ext cx="27900" cy="3372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9" name="Google Shape;2189;p40"/>
          <p:cNvSpPr/>
          <p:nvPr/>
        </p:nvSpPr>
        <p:spPr>
          <a:xfrm rot="3062646">
            <a:off x="893470" y="7483010"/>
            <a:ext cx="36264" cy="423662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0" name="Google Shape;2190;p40"/>
          <p:cNvSpPr txBox="1"/>
          <p:nvPr/>
        </p:nvSpPr>
        <p:spPr>
          <a:xfrm>
            <a:off x="2534936" y="7781913"/>
            <a:ext cx="1364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Medieval Period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1" name="Google Shape;2191;p40"/>
          <p:cNvSpPr txBox="1"/>
          <p:nvPr/>
        </p:nvSpPr>
        <p:spPr>
          <a:xfrm>
            <a:off x="783525" y="7771195"/>
            <a:ext cx="13641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Modern Period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2" name="Google Shape;2192;p40"/>
          <p:cNvSpPr txBox="1"/>
          <p:nvPr/>
        </p:nvSpPr>
        <p:spPr>
          <a:xfrm>
            <a:off x="480700" y="7107219"/>
            <a:ext cx="6615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Modern Period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3" name="Google Shape;2193;p40"/>
          <p:cNvSpPr txBox="1"/>
          <p:nvPr/>
        </p:nvSpPr>
        <p:spPr>
          <a:xfrm>
            <a:off x="3601912" y="8077173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Britain before 1066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4" name="Google Shape;2194;p40"/>
          <p:cNvSpPr txBox="1"/>
          <p:nvPr/>
        </p:nvSpPr>
        <p:spPr>
          <a:xfrm>
            <a:off x="3540628" y="7427519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Norman Conquest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5" name="Google Shape;2195;p40"/>
          <p:cNvSpPr txBox="1"/>
          <p:nvPr/>
        </p:nvSpPr>
        <p:spPr>
          <a:xfrm>
            <a:off x="786065" y="8121752"/>
            <a:ext cx="866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English Reformation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6" name="Google Shape;2196;p40"/>
          <p:cNvSpPr txBox="1"/>
          <p:nvPr/>
        </p:nvSpPr>
        <p:spPr>
          <a:xfrm>
            <a:off x="2502569" y="7568935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Crusades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7" name="Google Shape;2197;p40"/>
          <p:cNvSpPr txBox="1"/>
          <p:nvPr/>
        </p:nvSpPr>
        <p:spPr>
          <a:xfrm>
            <a:off x="2366592" y="8048963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Magna Carta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8" name="Google Shape;2198;p40"/>
          <p:cNvSpPr txBox="1"/>
          <p:nvPr/>
        </p:nvSpPr>
        <p:spPr>
          <a:xfrm>
            <a:off x="1765777" y="8785786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Black Death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9" name="Google Shape;2199;p40"/>
          <p:cNvSpPr txBox="1"/>
          <p:nvPr/>
        </p:nvSpPr>
        <p:spPr>
          <a:xfrm>
            <a:off x="2947139" y="8597053"/>
            <a:ext cx="7281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Medieval Society and Religion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0" name="Google Shape;2200;p40"/>
          <p:cNvSpPr txBox="1"/>
          <p:nvPr/>
        </p:nvSpPr>
        <p:spPr>
          <a:xfrm>
            <a:off x="22203" y="8664132"/>
            <a:ext cx="627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English Civil War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1" name="Google Shape;2201;p40"/>
          <p:cNvSpPr txBox="1"/>
          <p:nvPr/>
        </p:nvSpPr>
        <p:spPr>
          <a:xfrm>
            <a:off x="-27699" y="7147276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British Empire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2" name="Google Shape;2202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600454" y="8458840"/>
            <a:ext cx="801984" cy="450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3" name="Google Shape;2203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27561" y="7372237"/>
            <a:ext cx="434824" cy="33647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04" name="Google Shape;2204;p40"/>
          <p:cNvCxnSpPr>
            <a:stCxn id="2205" idx="1"/>
          </p:cNvCxnSpPr>
          <p:nvPr/>
        </p:nvCxnSpPr>
        <p:spPr>
          <a:xfrm>
            <a:off x="1344223" y="7342588"/>
            <a:ext cx="3800100" cy="2700"/>
          </a:xfrm>
          <a:prstGeom prst="straightConnector1">
            <a:avLst/>
          </a:prstGeom>
          <a:noFill/>
          <a:ln cap="flat" cmpd="sng" w="381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05" name="Google Shape;2205;p40"/>
          <p:cNvSpPr/>
          <p:nvPr/>
        </p:nvSpPr>
        <p:spPr>
          <a:xfrm>
            <a:off x="1344223" y="7248238"/>
            <a:ext cx="7626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KS3 – History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6" name="Google Shape;2206;p40"/>
          <p:cNvCxnSpPr>
            <a:endCxn id="2207" idx="3"/>
          </p:cNvCxnSpPr>
          <p:nvPr/>
        </p:nvCxnSpPr>
        <p:spPr>
          <a:xfrm flipH="1" rot="10800000">
            <a:off x="-73" y="6190922"/>
            <a:ext cx="3793200" cy="15000"/>
          </a:xfrm>
          <a:prstGeom prst="straightConnector1">
            <a:avLst/>
          </a:prstGeom>
          <a:noFill/>
          <a:ln cap="flat" cmpd="sng" w="381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07" name="Google Shape;2207;p40"/>
          <p:cNvSpPr/>
          <p:nvPr/>
        </p:nvSpPr>
        <p:spPr>
          <a:xfrm>
            <a:off x="3030527" y="6096572"/>
            <a:ext cx="7626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BFBF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KS3 – History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8" name="Google Shape;2208;p40"/>
          <p:cNvCxnSpPr>
            <a:stCxn id="2209" idx="1"/>
          </p:cNvCxnSpPr>
          <p:nvPr/>
        </p:nvCxnSpPr>
        <p:spPr>
          <a:xfrm>
            <a:off x="1154688" y="5055376"/>
            <a:ext cx="4001700" cy="150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09" name="Google Shape;2209;p40"/>
          <p:cNvSpPr/>
          <p:nvPr/>
        </p:nvSpPr>
        <p:spPr>
          <a:xfrm>
            <a:off x="1154688" y="4961026"/>
            <a:ext cx="7626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– History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0" name="Google Shape;2210;p40"/>
          <p:cNvSpPr/>
          <p:nvPr/>
        </p:nvSpPr>
        <p:spPr>
          <a:xfrm>
            <a:off x="4221819" y="4723665"/>
            <a:ext cx="908700" cy="623100"/>
          </a:xfrm>
          <a:prstGeom prst="ellipse">
            <a:avLst/>
          </a:prstGeom>
          <a:solidFill>
            <a:srgbClr val="DDEAF6"/>
          </a:solidFill>
          <a:ln cap="flat" cmpd="sng" w="381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1" name="Google Shape;2211;p40"/>
          <p:cNvSpPr txBox="1"/>
          <p:nvPr/>
        </p:nvSpPr>
        <p:spPr>
          <a:xfrm>
            <a:off x="4280017" y="4790150"/>
            <a:ext cx="7557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 GCSE we study a diverse range of topics both from British and World History.</a:t>
            </a:r>
            <a:endParaRPr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2" name="Google Shape;2212;p40"/>
          <p:cNvCxnSpPr>
            <a:endCxn id="2213" idx="3"/>
          </p:cNvCxnSpPr>
          <p:nvPr/>
        </p:nvCxnSpPr>
        <p:spPr>
          <a:xfrm>
            <a:off x="-15872" y="3977952"/>
            <a:ext cx="40476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13" name="Google Shape;2213;p40"/>
          <p:cNvSpPr/>
          <p:nvPr/>
        </p:nvSpPr>
        <p:spPr>
          <a:xfrm>
            <a:off x="3266128" y="3883602"/>
            <a:ext cx="7656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KS4 - History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14" name="Google Shape;2214;p40"/>
          <p:cNvCxnSpPr>
            <a:stCxn id="2215" idx="1"/>
          </p:cNvCxnSpPr>
          <p:nvPr/>
        </p:nvCxnSpPr>
        <p:spPr>
          <a:xfrm>
            <a:off x="1196687" y="2842406"/>
            <a:ext cx="3949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15" name="Google Shape;2215;p40"/>
          <p:cNvSpPr/>
          <p:nvPr/>
        </p:nvSpPr>
        <p:spPr>
          <a:xfrm>
            <a:off x="1196687" y="2748056"/>
            <a:ext cx="762600" cy="1887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FFC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KS4 – History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6" name="Google Shape;2216;p40"/>
          <p:cNvPicPr preferRelativeResize="0"/>
          <p:nvPr/>
        </p:nvPicPr>
        <p:blipFill rotWithShape="1">
          <a:blip r:embed="rId9">
            <a:alphaModFix/>
          </a:blip>
          <a:srcRect b="0" l="19346" r="18266" t="0"/>
          <a:stretch/>
        </p:blipFill>
        <p:spPr>
          <a:xfrm>
            <a:off x="3088397" y="8137550"/>
            <a:ext cx="444404" cy="50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7" name="Google Shape;2217;p4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162899" y="7329694"/>
            <a:ext cx="421380" cy="479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8" name="Google Shape;2218;p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414302" y="8245302"/>
            <a:ext cx="536600" cy="501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9" name="Google Shape;2219;p40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783846" y="8314729"/>
            <a:ext cx="540422" cy="44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0" name="Google Shape;2220;p40"/>
          <p:cNvPicPr preferRelativeResize="0"/>
          <p:nvPr/>
        </p:nvPicPr>
        <p:blipFill rotWithShape="1">
          <a:blip r:embed="rId13">
            <a:alphaModFix/>
          </a:blip>
          <a:srcRect b="0" l="14750" r="14940" t="0"/>
          <a:stretch/>
        </p:blipFill>
        <p:spPr>
          <a:xfrm>
            <a:off x="707337" y="8405304"/>
            <a:ext cx="590531" cy="537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1" name="Google Shape;2221;p40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382" y="7971667"/>
            <a:ext cx="804388" cy="567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2" name="Google Shape;2222;p40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9801" y="6676467"/>
            <a:ext cx="284259" cy="284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3" name="Google Shape;2223;p40"/>
          <p:cNvPicPr preferRelativeResize="0"/>
          <p:nvPr/>
        </p:nvPicPr>
        <p:blipFill rotWithShape="1">
          <a:blip r:embed="rId16">
            <a:alphaModFix/>
          </a:blip>
          <a:srcRect b="18220" l="4778" r="4715" t="10580"/>
          <a:stretch/>
        </p:blipFill>
        <p:spPr>
          <a:xfrm>
            <a:off x="278565" y="6804849"/>
            <a:ext cx="427428" cy="350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40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28341" y="6501390"/>
            <a:ext cx="316580" cy="31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5" name="Google Shape;2225;p40"/>
          <p:cNvPicPr preferRelativeResize="0"/>
          <p:nvPr/>
        </p:nvPicPr>
        <p:blipFill rotWithShape="1">
          <a:blip r:embed="rId18">
            <a:alphaModFix/>
          </a:blip>
          <a:srcRect b="21763" l="13296" r="13763" t="14150"/>
          <a:stretch/>
        </p:blipFill>
        <p:spPr>
          <a:xfrm>
            <a:off x="30435" y="6269272"/>
            <a:ext cx="403800" cy="369967"/>
          </a:xfrm>
          <a:prstGeom prst="rect">
            <a:avLst/>
          </a:prstGeom>
          <a:noFill/>
          <a:ln>
            <a:noFill/>
          </a:ln>
        </p:spPr>
      </p:pic>
      <p:sp>
        <p:nvSpPr>
          <p:cNvPr id="2226" name="Google Shape;2226;p40"/>
          <p:cNvSpPr txBox="1"/>
          <p:nvPr/>
        </p:nvSpPr>
        <p:spPr>
          <a:xfrm>
            <a:off x="267522" y="6279589"/>
            <a:ext cx="14013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Industrial Revolution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7" name="Google Shape;2227;p40"/>
          <p:cNvSpPr txBox="1"/>
          <p:nvPr/>
        </p:nvSpPr>
        <p:spPr>
          <a:xfrm>
            <a:off x="1354717" y="6916342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British Slave Trade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p40"/>
          <p:cNvSpPr txBox="1"/>
          <p:nvPr/>
        </p:nvSpPr>
        <p:spPr>
          <a:xfrm>
            <a:off x="1837828" y="6307458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War One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9" name="Google Shape;2229;p40"/>
          <p:cNvSpPr txBox="1"/>
          <p:nvPr/>
        </p:nvSpPr>
        <p:spPr>
          <a:xfrm>
            <a:off x="2920721" y="6998832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 War Two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40"/>
          <p:cNvSpPr txBox="1"/>
          <p:nvPr/>
        </p:nvSpPr>
        <p:spPr>
          <a:xfrm>
            <a:off x="3076075" y="6364282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Holocaust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40"/>
          <p:cNvSpPr txBox="1"/>
          <p:nvPr/>
        </p:nvSpPr>
        <p:spPr>
          <a:xfrm>
            <a:off x="2103666" y="6676598"/>
            <a:ext cx="13179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Modern Period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2" name="Google Shape;2232;p40"/>
          <p:cNvSpPr txBox="1"/>
          <p:nvPr/>
        </p:nvSpPr>
        <p:spPr>
          <a:xfrm>
            <a:off x="4583441" y="6575753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Tolerance and Rights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3" name="Google Shape;2233;p40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404119" y="6236203"/>
            <a:ext cx="519124" cy="430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4" name="Google Shape;2234;p40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931239" y="6895953"/>
            <a:ext cx="616289" cy="28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5" name="Google Shape;2235;p40"/>
          <p:cNvPicPr preferRelativeResize="0"/>
          <p:nvPr/>
        </p:nvPicPr>
        <p:blipFill rotWithShape="1">
          <a:blip r:embed="rId21">
            <a:alphaModFix/>
          </a:blip>
          <a:srcRect b="7969" l="0" r="0" t="0"/>
          <a:stretch/>
        </p:blipFill>
        <p:spPr>
          <a:xfrm>
            <a:off x="1960282" y="6944748"/>
            <a:ext cx="406310" cy="277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6" name="Google Shape;2236;p40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414302" y="6232494"/>
            <a:ext cx="552483" cy="350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7" name="Google Shape;2237;p40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2480229" y="6813632"/>
            <a:ext cx="502088" cy="530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8" name="Google Shape;2238;p40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3474101" y="6809292"/>
            <a:ext cx="392866" cy="542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9" name="Google Shape;2239;p40"/>
          <p:cNvPicPr preferRelativeResize="0"/>
          <p:nvPr/>
        </p:nvPicPr>
        <p:blipFill rotWithShape="1">
          <a:blip r:embed="rId25">
            <a:alphaModFix/>
          </a:blip>
          <a:srcRect b="22035" l="0" r="0" t="19079"/>
          <a:stretch/>
        </p:blipFill>
        <p:spPr>
          <a:xfrm>
            <a:off x="3662375" y="6279975"/>
            <a:ext cx="559445" cy="318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0" name="Google Shape;2240;p40"/>
          <p:cNvPicPr preferRelativeResize="0"/>
          <p:nvPr/>
        </p:nvPicPr>
        <p:blipFill rotWithShape="1">
          <a:blip r:embed="rId26">
            <a:alphaModFix/>
          </a:blip>
          <a:srcRect b="13545" l="1617" r="372" t="15421"/>
          <a:stretch/>
        </p:blipFill>
        <p:spPr>
          <a:xfrm>
            <a:off x="4633456" y="6865331"/>
            <a:ext cx="478873" cy="3376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" name="Google Shape;2241;p40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3899257" y="6845907"/>
            <a:ext cx="647450" cy="388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2" name="Google Shape;2242;p40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4611943" y="6051534"/>
            <a:ext cx="564254" cy="536730"/>
          </a:xfrm>
          <a:prstGeom prst="rect">
            <a:avLst/>
          </a:prstGeom>
          <a:noFill/>
          <a:ln>
            <a:noFill/>
          </a:ln>
        </p:spPr>
      </p:pic>
      <p:sp>
        <p:nvSpPr>
          <p:cNvPr id="2243" name="Google Shape;2243;p40"/>
          <p:cNvSpPr/>
          <p:nvPr/>
        </p:nvSpPr>
        <p:spPr>
          <a:xfrm rot="1333964">
            <a:off x="942018" y="5392488"/>
            <a:ext cx="44401" cy="416703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4" name="Google Shape;2244;p40"/>
          <p:cNvSpPr txBox="1"/>
          <p:nvPr/>
        </p:nvSpPr>
        <p:spPr>
          <a:xfrm>
            <a:off x="1044233" y="5516545"/>
            <a:ext cx="3116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Changes in Health and Medicine in Britain c.500 to the present day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5" name="Google Shape;2245;p40"/>
          <p:cNvSpPr txBox="1"/>
          <p:nvPr/>
        </p:nvSpPr>
        <p:spPr>
          <a:xfrm>
            <a:off x="3752577" y="5183514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Causes of ill health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6" name="Google Shape;2246;p40"/>
          <p:cNvSpPr txBox="1"/>
          <p:nvPr/>
        </p:nvSpPr>
        <p:spPr>
          <a:xfrm>
            <a:off x="3224042" y="5792106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Prevention methods 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p40"/>
          <p:cNvSpPr txBox="1"/>
          <p:nvPr/>
        </p:nvSpPr>
        <p:spPr>
          <a:xfrm>
            <a:off x="2692367" y="5104689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Treatments and cures 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8" name="Google Shape;2248;p40"/>
          <p:cNvSpPr txBox="1"/>
          <p:nvPr/>
        </p:nvSpPr>
        <p:spPr>
          <a:xfrm>
            <a:off x="2271736" y="5870709"/>
            <a:ext cx="619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Medical knowledge 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9" name="Google Shape;2249;p40"/>
          <p:cNvSpPr txBox="1"/>
          <p:nvPr/>
        </p:nvSpPr>
        <p:spPr>
          <a:xfrm>
            <a:off x="1559304" y="5151888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 care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0" name="Google Shape;2250;p40"/>
          <p:cNvSpPr txBox="1"/>
          <p:nvPr/>
        </p:nvSpPr>
        <p:spPr>
          <a:xfrm>
            <a:off x="939397" y="5791708"/>
            <a:ext cx="619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Public Health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51" name="Google Shape;2251;p40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244314" y="5111449"/>
            <a:ext cx="591034" cy="39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2" name="Google Shape;2252;p40"/>
          <p:cNvPicPr preferRelativeResize="0"/>
          <p:nvPr/>
        </p:nvPicPr>
        <p:blipFill rotWithShape="1">
          <a:blip r:embed="rId30">
            <a:alphaModFix/>
          </a:blip>
          <a:srcRect b="16509" l="13538" r="11912" t="17159"/>
          <a:stretch/>
        </p:blipFill>
        <p:spPr>
          <a:xfrm>
            <a:off x="3773642" y="5763046"/>
            <a:ext cx="370641" cy="31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3" name="Google Shape;2253;p40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385684" y="5052111"/>
            <a:ext cx="499312" cy="499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4" name="Google Shape;2254;p40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696249" y="5614875"/>
            <a:ext cx="656481" cy="487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5" name="Google Shape;2255;p40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782144" y="5803501"/>
            <a:ext cx="543706" cy="321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6" name="Google Shape;2256;p40"/>
          <p:cNvPicPr preferRelativeResize="0"/>
          <p:nvPr/>
        </p:nvPicPr>
        <p:blipFill rotWithShape="1">
          <a:blip r:embed="rId34">
            <a:alphaModFix/>
          </a:blip>
          <a:srcRect b="31038" l="0" r="0" t="32164"/>
          <a:stretch/>
        </p:blipFill>
        <p:spPr>
          <a:xfrm>
            <a:off x="1560563" y="5255666"/>
            <a:ext cx="912129" cy="231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7" name="Google Shape;2257;p40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1074246" y="5187731"/>
            <a:ext cx="485127" cy="2583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8" name="Google Shape;2258;p40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136414" y="5627031"/>
            <a:ext cx="593468" cy="593468"/>
          </a:xfrm>
          <a:prstGeom prst="rect">
            <a:avLst/>
          </a:prstGeom>
          <a:noFill/>
          <a:ln>
            <a:noFill/>
          </a:ln>
        </p:spPr>
      </p:pic>
      <p:sp>
        <p:nvSpPr>
          <p:cNvPr id="2259" name="Google Shape;2259;p40"/>
          <p:cNvSpPr/>
          <p:nvPr/>
        </p:nvSpPr>
        <p:spPr>
          <a:xfrm>
            <a:off x="2599315" y="4379297"/>
            <a:ext cx="24000" cy="398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0" name="Google Shape;2260;p40"/>
          <p:cNvSpPr txBox="1"/>
          <p:nvPr/>
        </p:nvSpPr>
        <p:spPr>
          <a:xfrm>
            <a:off x="267522" y="4462754"/>
            <a:ext cx="3116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of the USA 1929-2000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1" name="Google Shape;2261;p40"/>
          <p:cNvSpPr txBox="1"/>
          <p:nvPr/>
        </p:nvSpPr>
        <p:spPr>
          <a:xfrm>
            <a:off x="496196" y="4992434"/>
            <a:ext cx="6303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of the USA 1929-2000</a:t>
            </a:r>
            <a:endParaRPr b="1" sz="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2" name="Google Shape;2262;p40"/>
          <p:cNvSpPr txBox="1"/>
          <p:nvPr/>
        </p:nvSpPr>
        <p:spPr>
          <a:xfrm>
            <a:off x="22203" y="5730476"/>
            <a:ext cx="5241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Economic downturn and recovery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3" name="Google Shape;2263;p40"/>
          <p:cNvSpPr txBox="1"/>
          <p:nvPr/>
        </p:nvSpPr>
        <p:spPr>
          <a:xfrm>
            <a:off x="-232" y="5054272"/>
            <a:ext cx="5721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of WW2 and post-war development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4" name="Google Shape;2264;p40"/>
          <p:cNvSpPr txBox="1"/>
          <p:nvPr/>
        </p:nvSpPr>
        <p:spPr>
          <a:xfrm>
            <a:off x="-15964" y="4405303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Civil Rights 1941-70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5" name="Google Shape;2265;p40"/>
          <p:cNvSpPr txBox="1"/>
          <p:nvPr/>
        </p:nvSpPr>
        <p:spPr>
          <a:xfrm>
            <a:off x="413857" y="3996674"/>
            <a:ext cx="675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Political change 1960-2000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6" name="Google Shape;2266;p40"/>
          <p:cNvSpPr txBox="1"/>
          <p:nvPr/>
        </p:nvSpPr>
        <p:spPr>
          <a:xfrm>
            <a:off x="1099431" y="4708324"/>
            <a:ext cx="745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Change 1950-2000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7" name="Google Shape;2267;p40"/>
          <p:cNvSpPr txBox="1"/>
          <p:nvPr/>
        </p:nvSpPr>
        <p:spPr>
          <a:xfrm>
            <a:off x="1491617" y="4094093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Cold War Rivalry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8" name="Google Shape;2268;p40"/>
          <p:cNvSpPr txBox="1"/>
          <p:nvPr/>
        </p:nvSpPr>
        <p:spPr>
          <a:xfrm>
            <a:off x="2088900" y="4748573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 for World Peace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9" name="Google Shape;2269;p40"/>
          <p:cNvPicPr preferRelativeResize="0"/>
          <p:nvPr/>
        </p:nvPicPr>
        <p:blipFill rotWithShape="1">
          <a:blip r:embed="rId37">
            <a:alphaModFix/>
          </a:blip>
          <a:srcRect b="10241" l="0" r="0" t="0"/>
          <a:stretch/>
        </p:blipFill>
        <p:spPr>
          <a:xfrm>
            <a:off x="445728" y="5752377"/>
            <a:ext cx="498929" cy="432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0" name="Google Shape;2270;p40"/>
          <p:cNvPicPr preferRelativeResize="0"/>
          <p:nvPr/>
        </p:nvPicPr>
        <p:blipFill rotWithShape="1">
          <a:blip r:embed="rId38">
            <a:alphaModFix/>
          </a:blip>
          <a:srcRect b="17890" l="0" r="0" t="13536"/>
          <a:stretch/>
        </p:blipFill>
        <p:spPr>
          <a:xfrm>
            <a:off x="22203" y="5466409"/>
            <a:ext cx="612568" cy="243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1" name="Google Shape;2271;p40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67417" y="4622525"/>
            <a:ext cx="396894" cy="437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40"/>
          <p:cNvPicPr preferRelativeResize="0"/>
          <p:nvPr/>
        </p:nvPicPr>
        <p:blipFill rotWithShape="1">
          <a:blip r:embed="rId40">
            <a:alphaModFix/>
          </a:blip>
          <a:srcRect b="11763" l="23898" r="26260" t="4805"/>
          <a:stretch/>
        </p:blipFill>
        <p:spPr>
          <a:xfrm>
            <a:off x="78542" y="4016926"/>
            <a:ext cx="348213" cy="384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40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1074601" y="4008350"/>
            <a:ext cx="435433" cy="327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4" name="Google Shape;2274;p40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963867" y="4577522"/>
            <a:ext cx="289139" cy="390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5" name="Google Shape;2275;p40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720861" y="4600049"/>
            <a:ext cx="438705" cy="380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6" name="Google Shape;2276;p40"/>
          <p:cNvPicPr preferRelativeResize="0"/>
          <p:nvPr/>
        </p:nvPicPr>
        <p:blipFill rotWithShape="1">
          <a:blip r:embed="rId44">
            <a:alphaModFix/>
          </a:blip>
          <a:srcRect b="14486" l="0" r="0" t="5166"/>
          <a:stretch/>
        </p:blipFill>
        <p:spPr>
          <a:xfrm>
            <a:off x="1941767" y="3990682"/>
            <a:ext cx="681745" cy="387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77" name="Google Shape;2277;p40"/>
          <p:cNvSpPr/>
          <p:nvPr/>
        </p:nvSpPr>
        <p:spPr>
          <a:xfrm>
            <a:off x="3571365" y="3222614"/>
            <a:ext cx="24000" cy="398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8" name="Google Shape;2278;p40"/>
          <p:cNvSpPr txBox="1"/>
          <p:nvPr/>
        </p:nvSpPr>
        <p:spPr>
          <a:xfrm>
            <a:off x="2161531" y="4443362"/>
            <a:ext cx="31164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Germany in transition 1919-1939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9" name="Google Shape;2279;p40"/>
          <p:cNvSpPr txBox="1"/>
          <p:nvPr/>
        </p:nvSpPr>
        <p:spPr>
          <a:xfrm>
            <a:off x="2486724" y="4113960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of WW1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0" name="Google Shape;2280;p40"/>
          <p:cNvSpPr txBox="1"/>
          <p:nvPr/>
        </p:nvSpPr>
        <p:spPr>
          <a:xfrm>
            <a:off x="2944633" y="4724233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Recovery of the Weimar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1" name="Google Shape;2281;p40"/>
          <p:cNvSpPr txBox="1"/>
          <p:nvPr/>
        </p:nvSpPr>
        <p:spPr>
          <a:xfrm>
            <a:off x="3493394" y="4066991"/>
            <a:ext cx="811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Nazi rise to power and the end of the Weimar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2" name="Google Shape;2282;p40"/>
          <p:cNvSpPr txBox="1"/>
          <p:nvPr/>
        </p:nvSpPr>
        <p:spPr>
          <a:xfrm>
            <a:off x="4540248" y="4453006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Consolidation of power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3" name="Google Shape;2283;p40"/>
          <p:cNvSpPr txBox="1"/>
          <p:nvPr/>
        </p:nvSpPr>
        <p:spPr>
          <a:xfrm>
            <a:off x="4677276" y="3275423"/>
            <a:ext cx="4728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Nazi economic, social and racial policy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4" name="Google Shape;2284;p40"/>
          <p:cNvSpPr txBox="1"/>
          <p:nvPr/>
        </p:nvSpPr>
        <p:spPr>
          <a:xfrm>
            <a:off x="3538459" y="3599780"/>
            <a:ext cx="572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Terror and persuasion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5" name="Google Shape;2285;p40"/>
          <p:cNvSpPr txBox="1"/>
          <p:nvPr/>
        </p:nvSpPr>
        <p:spPr>
          <a:xfrm>
            <a:off x="3839348" y="2892871"/>
            <a:ext cx="506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Hitler’s foreign policy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86" name="Google Shape;2286;p40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2930465" y="3987833"/>
            <a:ext cx="465535" cy="463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7" name="Google Shape;2287;p40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2597406" y="4631736"/>
            <a:ext cx="416744" cy="401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8" name="Google Shape;2288;p40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546345" y="4611007"/>
            <a:ext cx="633596" cy="452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9" name="Google Shape;2289;p40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4479866" y="4059681"/>
            <a:ext cx="664924" cy="55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0" name="Google Shape;2290;p40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4550859" y="3791732"/>
            <a:ext cx="576088" cy="383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40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4345723" y="2883602"/>
            <a:ext cx="719430" cy="404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40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4044685" y="3515174"/>
            <a:ext cx="304852" cy="401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3" name="Google Shape;2293;p40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3434713" y="2876312"/>
            <a:ext cx="468926" cy="352103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40"/>
          <p:cNvSpPr txBox="1"/>
          <p:nvPr/>
        </p:nvSpPr>
        <p:spPr>
          <a:xfrm>
            <a:off x="2780605" y="3275547"/>
            <a:ext cx="7818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Elizabethan Age 1558-1603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5" name="Google Shape;2295;p40"/>
          <p:cNvSpPr txBox="1"/>
          <p:nvPr/>
        </p:nvSpPr>
        <p:spPr>
          <a:xfrm>
            <a:off x="661386" y="2250084"/>
            <a:ext cx="6387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Elizabethan Age </a:t>
            </a:r>
            <a:endParaRPr sz="7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1558-1603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6" name="Google Shape;2296;p40"/>
          <p:cNvSpPr/>
          <p:nvPr/>
        </p:nvSpPr>
        <p:spPr>
          <a:xfrm>
            <a:off x="1639079" y="2117016"/>
            <a:ext cx="24000" cy="398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7" name="Google Shape;2297;p40"/>
          <p:cNvSpPr txBox="1"/>
          <p:nvPr/>
        </p:nvSpPr>
        <p:spPr>
          <a:xfrm>
            <a:off x="2876740" y="3002191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Elizabethan Government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8" name="Google Shape;2298;p40"/>
          <p:cNvSpPr txBox="1"/>
          <p:nvPr/>
        </p:nvSpPr>
        <p:spPr>
          <a:xfrm>
            <a:off x="2868969" y="3617943"/>
            <a:ext cx="66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Lifestyles of the Rich and Poor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9" name="Google Shape;2299;p40"/>
          <p:cNvSpPr txBox="1"/>
          <p:nvPr/>
        </p:nvSpPr>
        <p:spPr>
          <a:xfrm>
            <a:off x="2029393" y="2855774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Popular entertainment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0" name="Google Shape;2300;p40"/>
          <p:cNvSpPr/>
          <p:nvPr/>
        </p:nvSpPr>
        <p:spPr>
          <a:xfrm>
            <a:off x="1782144" y="3240639"/>
            <a:ext cx="24000" cy="398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1" name="Google Shape;2301;p40"/>
          <p:cNvSpPr/>
          <p:nvPr/>
        </p:nvSpPr>
        <p:spPr>
          <a:xfrm>
            <a:off x="1311549" y="3230704"/>
            <a:ext cx="24000" cy="3987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2" name="Google Shape;2302;p40"/>
          <p:cNvSpPr txBox="1"/>
          <p:nvPr/>
        </p:nvSpPr>
        <p:spPr>
          <a:xfrm>
            <a:off x="1319769" y="3219692"/>
            <a:ext cx="4947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Medicine Case Study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3" name="Google Shape;2303;p40"/>
          <p:cNvSpPr txBox="1"/>
          <p:nvPr/>
        </p:nvSpPr>
        <p:spPr>
          <a:xfrm>
            <a:off x="1714054" y="3655688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Problem of Religion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4" name="Google Shape;2304;p40"/>
          <p:cNvSpPr txBox="1"/>
          <p:nvPr/>
        </p:nvSpPr>
        <p:spPr>
          <a:xfrm>
            <a:off x="1264545" y="1867593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Puritan Threat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5" name="Google Shape;2305;p40"/>
          <p:cNvSpPr/>
          <p:nvPr/>
        </p:nvSpPr>
        <p:spPr>
          <a:xfrm rot="5400000">
            <a:off x="716646" y="2828380"/>
            <a:ext cx="23700" cy="421800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6" name="Google Shape;2306;p40"/>
          <p:cNvSpPr txBox="1"/>
          <p:nvPr/>
        </p:nvSpPr>
        <p:spPr>
          <a:xfrm>
            <a:off x="536176" y="3110183"/>
            <a:ext cx="524700" cy="1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Reteach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7" name="Google Shape;2307;p40"/>
          <p:cNvSpPr/>
          <p:nvPr/>
        </p:nvSpPr>
        <p:spPr>
          <a:xfrm>
            <a:off x="723769" y="3255306"/>
            <a:ext cx="5796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PPE’s</a:t>
            </a:r>
            <a:endParaRPr sz="700"/>
          </a:p>
        </p:txBody>
      </p:sp>
      <p:sp>
        <p:nvSpPr>
          <p:cNvPr id="2308" name="Google Shape;2308;p40"/>
          <p:cNvSpPr txBox="1"/>
          <p:nvPr/>
        </p:nvSpPr>
        <p:spPr>
          <a:xfrm>
            <a:off x="-8192" y="1835674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Spanish Armada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40"/>
          <p:cNvSpPr txBox="1"/>
          <p:nvPr/>
        </p:nvSpPr>
        <p:spPr>
          <a:xfrm>
            <a:off x="-29628" y="2692258"/>
            <a:ext cx="605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Catholic Threat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0" name="Google Shape;2310;p40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2594624" y="2804600"/>
            <a:ext cx="390344" cy="410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1" name="Google Shape;2311;p40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2193843" y="3606664"/>
            <a:ext cx="758806" cy="35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2" name="Google Shape;2312;p40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1794242" y="3071855"/>
            <a:ext cx="485562" cy="297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40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1384357" y="3561629"/>
            <a:ext cx="521777" cy="4277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ursework Icon of Colored Outline style - Available in SVG, PNG ..." id="2314" name="Google Shape;2314;p40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33835" y="3427552"/>
            <a:ext cx="504289" cy="504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5" name="Google Shape;2315;p40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603756" y="3472484"/>
            <a:ext cx="541478" cy="541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6" name="Google Shape;2316;p40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52702" y="2942478"/>
            <a:ext cx="453841" cy="464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7" name="Google Shape;2317;p40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95402" y="2312479"/>
            <a:ext cx="401673" cy="420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8" name="Google Shape;2318;p40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305743" y="1931148"/>
            <a:ext cx="576434" cy="413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40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1008159" y="1824603"/>
            <a:ext cx="264757" cy="396324"/>
          </a:xfrm>
          <a:prstGeom prst="rect">
            <a:avLst/>
          </a:prstGeom>
          <a:noFill/>
          <a:ln>
            <a:noFill/>
          </a:ln>
        </p:spPr>
      </p:pic>
      <p:sp>
        <p:nvSpPr>
          <p:cNvPr id="2320" name="Google Shape;2320;p40"/>
          <p:cNvSpPr txBox="1"/>
          <p:nvPr/>
        </p:nvSpPr>
        <p:spPr>
          <a:xfrm>
            <a:off x="1757314" y="2126844"/>
            <a:ext cx="9768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Reteach and Mastery</a:t>
            </a:r>
            <a:endParaRPr b="1"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21" name="Google Shape;2321;p40"/>
          <p:cNvGrpSpPr/>
          <p:nvPr/>
        </p:nvGrpSpPr>
        <p:grpSpPr>
          <a:xfrm>
            <a:off x="2747164" y="1960663"/>
            <a:ext cx="643454" cy="625464"/>
            <a:chOff x="4559237" y="8651064"/>
            <a:chExt cx="1215900" cy="1224000"/>
          </a:xfrm>
        </p:grpSpPr>
        <p:sp>
          <p:nvSpPr>
            <p:cNvPr id="2322" name="Google Shape;2322;p40"/>
            <p:cNvSpPr/>
            <p:nvPr/>
          </p:nvSpPr>
          <p:spPr>
            <a:xfrm>
              <a:off x="4559237" y="8651064"/>
              <a:ext cx="1215900" cy="1224000"/>
            </a:xfrm>
            <a:prstGeom prst="ellipse">
              <a:avLst/>
            </a:prstGeom>
            <a:solidFill>
              <a:srgbClr val="FF9999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rgbClr val="FF9999"/>
                  </a:solidFill>
                  <a:latin typeface="Calibri"/>
                  <a:ea typeface="Calibri"/>
                  <a:cs typeface="Calibri"/>
                  <a:sym typeface="Calibri"/>
                </a:rPr>
                <a:t>3.4</a:t>
              </a:r>
              <a:endParaRPr sz="700"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rgbClr val="FF9999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3" name="Google Shape;2323;p40"/>
            <p:cNvSpPr/>
            <p:nvPr/>
          </p:nvSpPr>
          <p:spPr>
            <a:xfrm>
              <a:off x="4675465" y="8787266"/>
              <a:ext cx="1005300" cy="936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23900" lIns="47825" spcFirstLastPara="1" rIns="47825" wrap="square" tIns="239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4" name="Google Shape;2324;p40"/>
            <p:cNvSpPr/>
            <p:nvPr/>
          </p:nvSpPr>
          <p:spPr>
            <a:xfrm>
              <a:off x="4721447" y="9010427"/>
              <a:ext cx="925433" cy="46166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1" i="0">
                  <a:ln>
                    <a:noFill/>
                  </a:ln>
                  <a:solidFill>
                    <a:schemeClr val="dk1"/>
                  </a:solidFill>
                  <a:latin typeface="Calibri"/>
                </a:rPr>
                <a:t>EXAM</a:t>
              </a:r>
            </a:p>
          </p:txBody>
        </p:sp>
      </p:grpSp>
      <p:pic>
        <p:nvPicPr>
          <p:cNvPr id="2325" name="Google Shape;2325;p40"/>
          <p:cNvPicPr preferRelativeResize="0"/>
          <p:nvPr/>
        </p:nvPicPr>
        <p:blipFill rotWithShape="1">
          <a:blip r:embed="rId63">
            <a:alphaModFix/>
          </a:blip>
          <a:srcRect b="0" l="0" r="0" t="0"/>
          <a:stretch/>
        </p:blipFill>
        <p:spPr>
          <a:xfrm>
            <a:off x="3246719" y="2378470"/>
            <a:ext cx="433784" cy="444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6" name="Google Shape;2326;p40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1568715" y="2282817"/>
            <a:ext cx="541478" cy="5414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ursework Icon of Colored Outline style - Available in SVG, PNG ..." id="2327" name="Google Shape;2327;p40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2341668" y="2455798"/>
            <a:ext cx="323340" cy="323340"/>
          </a:xfrm>
          <a:prstGeom prst="rect">
            <a:avLst/>
          </a:prstGeom>
          <a:noFill/>
          <a:ln>
            <a:noFill/>
          </a:ln>
        </p:spPr>
      </p:pic>
      <p:sp>
        <p:nvSpPr>
          <p:cNvPr id="2328" name="Google Shape;2328;p40"/>
          <p:cNvSpPr txBox="1"/>
          <p:nvPr/>
        </p:nvSpPr>
        <p:spPr>
          <a:xfrm>
            <a:off x="4379756" y="7255819"/>
            <a:ext cx="744000" cy="1869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Themes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9" name="Google Shape;2329;p40"/>
          <p:cNvSpPr txBox="1"/>
          <p:nvPr/>
        </p:nvSpPr>
        <p:spPr>
          <a:xfrm>
            <a:off x="4536890" y="7505721"/>
            <a:ext cx="312300" cy="140700"/>
          </a:xfrm>
          <a:prstGeom prst="rect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Power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0" name="Google Shape;2330;p40"/>
          <p:cNvSpPr txBox="1"/>
          <p:nvPr/>
        </p:nvSpPr>
        <p:spPr>
          <a:xfrm>
            <a:off x="4781910" y="8055131"/>
            <a:ext cx="326400" cy="140700"/>
          </a:xfrm>
          <a:prstGeom prst="rect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Beliefs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1" name="Google Shape;2331;p40"/>
          <p:cNvSpPr txBox="1"/>
          <p:nvPr/>
        </p:nvSpPr>
        <p:spPr>
          <a:xfrm>
            <a:off x="4676778" y="8260096"/>
            <a:ext cx="435600" cy="233100"/>
          </a:xfrm>
          <a:prstGeom prst="rect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Ordinary Lives 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2" name="Google Shape;2332;p40"/>
          <p:cNvSpPr txBox="1"/>
          <p:nvPr/>
        </p:nvSpPr>
        <p:spPr>
          <a:xfrm>
            <a:off x="4456263" y="8528790"/>
            <a:ext cx="488700" cy="233100"/>
          </a:xfrm>
          <a:prstGeom prst="rect">
            <a:avLst/>
          </a:prstGeom>
          <a:noFill/>
          <a:ln cap="flat" cmpd="sng" w="381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Empire and Conflict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3" name="Google Shape;2333;p40"/>
          <p:cNvPicPr preferRelativeResize="0"/>
          <p:nvPr/>
        </p:nvPicPr>
        <p:blipFill rotWithShape="1">
          <a:blip r:embed="rId64">
            <a:alphaModFix/>
          </a:blip>
          <a:srcRect b="13874" l="0" r="0" t="0"/>
          <a:stretch/>
        </p:blipFill>
        <p:spPr>
          <a:xfrm>
            <a:off x="4717915" y="8646748"/>
            <a:ext cx="446541" cy="371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34" name="Google Shape;2334;p40"/>
          <p:cNvSpPr/>
          <p:nvPr/>
        </p:nvSpPr>
        <p:spPr>
          <a:xfrm>
            <a:off x="4456263" y="8137550"/>
            <a:ext cx="261600" cy="267900"/>
          </a:xfrm>
          <a:prstGeom prst="ellipse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5" name="Google Shape;2335;p40"/>
          <p:cNvPicPr preferRelativeResize="0"/>
          <p:nvPr/>
        </p:nvPicPr>
        <p:blipFill rotWithShape="1">
          <a:blip r:embed="rId65">
            <a:alphaModFix/>
          </a:blip>
          <a:srcRect b="14748" l="0" r="0" t="0"/>
          <a:stretch/>
        </p:blipFill>
        <p:spPr>
          <a:xfrm>
            <a:off x="4360414" y="8113777"/>
            <a:ext cx="424524" cy="349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6" name="Google Shape;2336;p40"/>
          <p:cNvPicPr preferRelativeResize="0"/>
          <p:nvPr/>
        </p:nvPicPr>
        <p:blipFill rotWithShape="1">
          <a:blip r:embed="rId66">
            <a:alphaModFix/>
          </a:blip>
          <a:srcRect b="14163" l="0" r="0" t="0"/>
          <a:stretch/>
        </p:blipFill>
        <p:spPr>
          <a:xfrm>
            <a:off x="4619729" y="7715023"/>
            <a:ext cx="408923" cy="3389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7" name="Google Shape;2337;p40"/>
          <p:cNvPicPr preferRelativeResize="0"/>
          <p:nvPr/>
        </p:nvPicPr>
        <p:blipFill rotWithShape="1">
          <a:blip r:embed="rId67">
            <a:alphaModFix/>
          </a:blip>
          <a:srcRect b="13636" l="0" r="0" t="0"/>
          <a:stretch/>
        </p:blipFill>
        <p:spPr>
          <a:xfrm>
            <a:off x="4814633" y="7489797"/>
            <a:ext cx="320381" cy="267164"/>
          </a:xfrm>
          <a:prstGeom prst="rect">
            <a:avLst/>
          </a:prstGeom>
          <a:noFill/>
          <a:ln>
            <a:noFill/>
          </a:ln>
        </p:spPr>
      </p:pic>
      <p:sp>
        <p:nvSpPr>
          <p:cNvPr id="2338" name="Google Shape;2338;p40"/>
          <p:cNvSpPr txBox="1"/>
          <p:nvPr/>
        </p:nvSpPr>
        <p:spPr>
          <a:xfrm>
            <a:off x="47968" y="1251863"/>
            <a:ext cx="744000" cy="1869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Skills</a:t>
            </a:r>
            <a:endParaRPr b="1"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9" name="Google Shape;2339;p40"/>
          <p:cNvPicPr preferRelativeResize="0"/>
          <p:nvPr/>
        </p:nvPicPr>
        <p:blipFill rotWithShape="1">
          <a:blip r:embed="rId68">
            <a:alphaModFix/>
          </a:blip>
          <a:srcRect b="25252" l="0" r="0" t="14335"/>
          <a:stretch/>
        </p:blipFill>
        <p:spPr>
          <a:xfrm>
            <a:off x="2007251" y="1205503"/>
            <a:ext cx="465441" cy="271493"/>
          </a:xfrm>
          <a:prstGeom prst="rect">
            <a:avLst/>
          </a:prstGeom>
          <a:noFill/>
          <a:ln>
            <a:noFill/>
          </a:ln>
        </p:spPr>
      </p:pic>
      <p:sp>
        <p:nvSpPr>
          <p:cNvPr id="2340" name="Google Shape;2340;p40"/>
          <p:cNvSpPr txBox="1"/>
          <p:nvPr/>
        </p:nvSpPr>
        <p:spPr>
          <a:xfrm>
            <a:off x="2007866" y="1500090"/>
            <a:ext cx="515400" cy="3252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 and Consequence 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1" name="Google Shape;2341;p40"/>
          <p:cNvPicPr preferRelativeResize="0"/>
          <p:nvPr/>
        </p:nvPicPr>
        <p:blipFill rotWithShape="1">
          <a:blip r:embed="rId69">
            <a:alphaModFix/>
          </a:blip>
          <a:srcRect b="14929" l="0" r="0" t="0"/>
          <a:stretch/>
        </p:blipFill>
        <p:spPr>
          <a:xfrm>
            <a:off x="969550" y="1222148"/>
            <a:ext cx="290326" cy="238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2" name="Google Shape;2342;p40"/>
          <p:cNvPicPr preferRelativeResize="0"/>
          <p:nvPr/>
        </p:nvPicPr>
        <p:blipFill rotWithShape="1">
          <a:blip r:embed="rId70">
            <a:alphaModFix/>
          </a:blip>
          <a:srcRect b="15002" l="0" r="0" t="0"/>
          <a:stretch/>
        </p:blipFill>
        <p:spPr>
          <a:xfrm>
            <a:off x="1212768" y="1238678"/>
            <a:ext cx="256763" cy="210720"/>
          </a:xfrm>
          <a:prstGeom prst="rect">
            <a:avLst/>
          </a:prstGeom>
          <a:noFill/>
          <a:ln>
            <a:noFill/>
          </a:ln>
        </p:spPr>
      </p:pic>
      <p:sp>
        <p:nvSpPr>
          <p:cNvPr id="2343" name="Google Shape;2343;p40"/>
          <p:cNvSpPr txBox="1"/>
          <p:nvPr/>
        </p:nvSpPr>
        <p:spPr>
          <a:xfrm>
            <a:off x="1006050" y="1476659"/>
            <a:ext cx="439500" cy="3252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 and Continuity 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4" name="Google Shape;2344;p40"/>
          <p:cNvPicPr preferRelativeResize="0"/>
          <p:nvPr/>
        </p:nvPicPr>
        <p:blipFill rotWithShape="1">
          <a:blip r:embed="rId71">
            <a:alphaModFix/>
          </a:blip>
          <a:srcRect b="30597" l="0" r="0" t="18828"/>
          <a:stretch/>
        </p:blipFill>
        <p:spPr>
          <a:xfrm>
            <a:off x="1460745" y="1219920"/>
            <a:ext cx="515934" cy="251940"/>
          </a:xfrm>
          <a:prstGeom prst="rect">
            <a:avLst/>
          </a:prstGeom>
          <a:noFill/>
          <a:ln>
            <a:noFill/>
          </a:ln>
        </p:spPr>
      </p:pic>
      <p:sp>
        <p:nvSpPr>
          <p:cNvPr id="2345" name="Google Shape;2345;p40"/>
          <p:cNvSpPr txBox="1"/>
          <p:nvPr/>
        </p:nvSpPr>
        <p:spPr>
          <a:xfrm>
            <a:off x="1517090" y="1496796"/>
            <a:ext cx="430800" cy="3252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Similarity and difference</a:t>
            </a:r>
            <a:endParaRPr sz="700"/>
          </a:p>
        </p:txBody>
      </p:sp>
      <p:pic>
        <p:nvPicPr>
          <p:cNvPr id="2346" name="Google Shape;2346;p40"/>
          <p:cNvPicPr preferRelativeResize="0"/>
          <p:nvPr/>
        </p:nvPicPr>
        <p:blipFill rotWithShape="1">
          <a:blip r:embed="rId72">
            <a:alphaModFix/>
          </a:blip>
          <a:srcRect b="12770" l="0" r="3484" t="0"/>
          <a:stretch/>
        </p:blipFill>
        <p:spPr>
          <a:xfrm>
            <a:off x="53342" y="1487669"/>
            <a:ext cx="336912" cy="293983"/>
          </a:xfrm>
          <a:prstGeom prst="rect">
            <a:avLst/>
          </a:prstGeom>
          <a:noFill/>
          <a:ln>
            <a:noFill/>
          </a:ln>
        </p:spPr>
      </p:pic>
      <p:sp>
        <p:nvSpPr>
          <p:cNvPr id="2347" name="Google Shape;2347;p40"/>
          <p:cNvSpPr txBox="1"/>
          <p:nvPr/>
        </p:nvSpPr>
        <p:spPr>
          <a:xfrm>
            <a:off x="413570" y="1516063"/>
            <a:ext cx="549300" cy="3252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Evidential understanding 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8" name="Google Shape;2348;p40"/>
          <p:cNvPicPr preferRelativeResize="0"/>
          <p:nvPr/>
        </p:nvPicPr>
        <p:blipFill rotWithShape="1">
          <a:blip r:embed="rId73">
            <a:alphaModFix/>
          </a:blip>
          <a:srcRect b="17452" l="9055" r="6946" t="5901"/>
          <a:stretch/>
        </p:blipFill>
        <p:spPr>
          <a:xfrm>
            <a:off x="3292418" y="1226711"/>
            <a:ext cx="291045" cy="256428"/>
          </a:xfrm>
          <a:prstGeom prst="rect">
            <a:avLst/>
          </a:prstGeom>
          <a:noFill/>
          <a:ln>
            <a:noFill/>
          </a:ln>
        </p:spPr>
      </p:pic>
      <p:sp>
        <p:nvSpPr>
          <p:cNvPr id="2349" name="Google Shape;2349;p40"/>
          <p:cNvSpPr txBox="1"/>
          <p:nvPr/>
        </p:nvSpPr>
        <p:spPr>
          <a:xfrm>
            <a:off x="3105404" y="1545955"/>
            <a:ext cx="571200" cy="2331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Historical interpretations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0" name="Google Shape;2350;p40"/>
          <p:cNvPicPr preferRelativeResize="0"/>
          <p:nvPr/>
        </p:nvPicPr>
        <p:blipFill rotWithShape="1">
          <a:blip r:embed="rId74">
            <a:alphaModFix/>
          </a:blip>
          <a:srcRect b="12990" l="0" r="0" t="0"/>
          <a:stretch/>
        </p:blipFill>
        <p:spPr>
          <a:xfrm>
            <a:off x="2621126" y="1222241"/>
            <a:ext cx="358627" cy="301280"/>
          </a:xfrm>
          <a:prstGeom prst="rect">
            <a:avLst/>
          </a:prstGeom>
          <a:noFill/>
          <a:ln>
            <a:noFill/>
          </a:ln>
        </p:spPr>
      </p:pic>
      <p:sp>
        <p:nvSpPr>
          <p:cNvPr id="2351" name="Google Shape;2351;p40"/>
          <p:cNvSpPr txBox="1"/>
          <p:nvPr/>
        </p:nvSpPr>
        <p:spPr>
          <a:xfrm>
            <a:off x="2577455" y="1556971"/>
            <a:ext cx="461100" cy="2331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Significance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52" name="Google Shape;2352;p40"/>
          <p:cNvPicPr preferRelativeResize="0"/>
          <p:nvPr/>
        </p:nvPicPr>
        <p:blipFill rotWithShape="1">
          <a:blip r:embed="rId75">
            <a:alphaModFix/>
          </a:blip>
          <a:srcRect b="24448" l="0" r="0" t="0"/>
          <a:stretch/>
        </p:blipFill>
        <p:spPr>
          <a:xfrm>
            <a:off x="3832372" y="1213291"/>
            <a:ext cx="393047" cy="286718"/>
          </a:xfrm>
          <a:prstGeom prst="rect">
            <a:avLst/>
          </a:prstGeom>
          <a:noFill/>
          <a:ln>
            <a:noFill/>
          </a:ln>
        </p:spPr>
      </p:pic>
      <p:sp>
        <p:nvSpPr>
          <p:cNvPr id="2353" name="Google Shape;2353;p40"/>
          <p:cNvSpPr txBox="1"/>
          <p:nvPr/>
        </p:nvSpPr>
        <p:spPr>
          <a:xfrm>
            <a:off x="3743352" y="1520576"/>
            <a:ext cx="571200" cy="2331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7030A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Chronological Understanding </a:t>
            </a:r>
            <a:endParaRPr b="1" sz="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8" name="Shape 2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9" name="Google Shape;23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0890" y="46165"/>
            <a:ext cx="4465496" cy="8788236"/>
          </a:xfrm>
          <a:prstGeom prst="rect">
            <a:avLst/>
          </a:prstGeom>
          <a:noFill/>
          <a:ln>
            <a:noFill/>
          </a:ln>
        </p:spPr>
      </p:pic>
      <p:sp>
        <p:nvSpPr>
          <p:cNvPr id="2360" name="Google Shape;2360;p41"/>
          <p:cNvSpPr txBox="1"/>
          <p:nvPr/>
        </p:nvSpPr>
        <p:spPr>
          <a:xfrm>
            <a:off x="256920" y="13963370"/>
            <a:ext cx="7092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How plants and animals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adapt to extreme climate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61" name="Google Shape;2361;p41"/>
          <p:cNvCxnSpPr/>
          <p:nvPr/>
        </p:nvCxnSpPr>
        <p:spPr>
          <a:xfrm flipH="1">
            <a:off x="8044751" y="12591664"/>
            <a:ext cx="86700" cy="351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362" name="Google Shape;2362;p41"/>
          <p:cNvSpPr txBox="1"/>
          <p:nvPr/>
        </p:nvSpPr>
        <p:spPr>
          <a:xfrm>
            <a:off x="2414768" y="11779104"/>
            <a:ext cx="124800" cy="1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wrong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portrayal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of palm oil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63" name="Google Shape;2363;p41"/>
          <p:cNvCxnSpPr/>
          <p:nvPr/>
        </p:nvCxnSpPr>
        <p:spPr>
          <a:xfrm flipH="1" rot="10800000">
            <a:off x="552080" y="12981350"/>
            <a:ext cx="53700" cy="1998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364" name="Google Shape;2364;p41"/>
          <p:cNvSpPr/>
          <p:nvPr/>
        </p:nvSpPr>
        <p:spPr>
          <a:xfrm>
            <a:off x="4124723" y="8095540"/>
            <a:ext cx="863100" cy="813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creen Shot 2019-10-12 at 12.46.35.png" id="2365" name="Google Shape;2365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4200603" y="8147024"/>
            <a:ext cx="731554" cy="709145"/>
          </a:xfrm>
          <a:prstGeom prst="rect">
            <a:avLst/>
          </a:prstGeom>
          <a:noFill/>
          <a:ln>
            <a:noFill/>
          </a:ln>
        </p:spPr>
      </p:pic>
      <p:sp>
        <p:nvSpPr>
          <p:cNvPr id="2366" name="Google Shape;2366;p41"/>
          <p:cNvSpPr txBox="1"/>
          <p:nvPr/>
        </p:nvSpPr>
        <p:spPr>
          <a:xfrm>
            <a:off x="2863497" y="8397404"/>
            <a:ext cx="12669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D966"/>
                </a:solidFill>
                <a:latin typeface="Gill Sans"/>
                <a:ea typeface="Gill Sans"/>
                <a:cs typeface="Gill Sans"/>
                <a:sym typeface="Gill Sans"/>
              </a:rPr>
              <a:t>START - YEAR 7</a:t>
            </a:r>
            <a:endParaRPr b="1" i="0" sz="800" u="none" cap="none" strike="noStrike">
              <a:solidFill>
                <a:srgbClr val="FFD96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67" name="Google Shape;2367;p41"/>
          <p:cNvCxnSpPr/>
          <p:nvPr/>
        </p:nvCxnSpPr>
        <p:spPr>
          <a:xfrm>
            <a:off x="360681" y="8027981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68" name="Google Shape;2368;p41"/>
          <p:cNvCxnSpPr/>
          <p:nvPr/>
        </p:nvCxnSpPr>
        <p:spPr>
          <a:xfrm>
            <a:off x="3990248" y="6970353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69" name="Google Shape;2369;p41"/>
          <p:cNvCxnSpPr/>
          <p:nvPr/>
        </p:nvCxnSpPr>
        <p:spPr>
          <a:xfrm>
            <a:off x="376082" y="5938467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0" name="Google Shape;2370;p41"/>
          <p:cNvCxnSpPr/>
          <p:nvPr/>
        </p:nvCxnSpPr>
        <p:spPr>
          <a:xfrm>
            <a:off x="3990248" y="4871104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1" name="Google Shape;2371;p41"/>
          <p:cNvCxnSpPr/>
          <p:nvPr/>
        </p:nvCxnSpPr>
        <p:spPr>
          <a:xfrm>
            <a:off x="320352" y="3806552"/>
            <a:ext cx="405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2" name="Google Shape;2372;p41"/>
          <p:cNvCxnSpPr/>
          <p:nvPr/>
        </p:nvCxnSpPr>
        <p:spPr>
          <a:xfrm>
            <a:off x="3932123" y="2745538"/>
            <a:ext cx="564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3" name="Google Shape;2373;p41"/>
          <p:cNvCxnSpPr/>
          <p:nvPr/>
        </p:nvCxnSpPr>
        <p:spPr>
          <a:xfrm>
            <a:off x="240886" y="1674637"/>
            <a:ext cx="5646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4" name="Google Shape;2374;p41"/>
          <p:cNvCxnSpPr/>
          <p:nvPr/>
        </p:nvCxnSpPr>
        <p:spPr>
          <a:xfrm>
            <a:off x="1078788" y="944273"/>
            <a:ext cx="300" cy="7837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5" name="Google Shape;2375;p41"/>
          <p:cNvCxnSpPr/>
          <p:nvPr/>
        </p:nvCxnSpPr>
        <p:spPr>
          <a:xfrm flipH="1">
            <a:off x="3659852" y="1941091"/>
            <a:ext cx="30300" cy="5726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6" name="Google Shape;2376;p41"/>
          <p:cNvCxnSpPr/>
          <p:nvPr/>
        </p:nvCxnSpPr>
        <p:spPr>
          <a:xfrm>
            <a:off x="2853335" y="1941091"/>
            <a:ext cx="10200" cy="6806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377" name="Google Shape;2377;p41"/>
          <p:cNvCxnSpPr/>
          <p:nvPr/>
        </p:nvCxnSpPr>
        <p:spPr>
          <a:xfrm>
            <a:off x="1961067" y="2028039"/>
            <a:ext cx="10200" cy="6806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78" name="Google Shape;2378;p41"/>
          <p:cNvSpPr txBox="1"/>
          <p:nvPr/>
        </p:nvSpPr>
        <p:spPr>
          <a:xfrm>
            <a:off x="2019866" y="8397404"/>
            <a:ext cx="7992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Number Properties</a:t>
            </a:r>
            <a:endParaRPr b="0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9" name="Google Shape;2379;p41"/>
          <p:cNvSpPr txBox="1"/>
          <p:nvPr/>
        </p:nvSpPr>
        <p:spPr>
          <a:xfrm>
            <a:off x="1100606" y="8397404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Fractions &amp; Ratio</a:t>
            </a:r>
            <a:endParaRPr b="0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0" name="Google Shape;2380;p41"/>
          <p:cNvSpPr txBox="1"/>
          <p:nvPr/>
        </p:nvSpPr>
        <p:spPr>
          <a:xfrm rot="2639328">
            <a:off x="375754" y="8190086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Directed Number</a:t>
            </a:r>
            <a:endParaRPr b="0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1" name="Google Shape;2381;p41"/>
          <p:cNvSpPr txBox="1"/>
          <p:nvPr/>
        </p:nvSpPr>
        <p:spPr>
          <a:xfrm rot="-2639335">
            <a:off x="330115" y="7518067"/>
            <a:ext cx="78140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Expressions</a:t>
            </a:r>
            <a:endParaRPr b="0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2" name="Google Shape;2382;p41"/>
          <p:cNvSpPr txBox="1"/>
          <p:nvPr/>
        </p:nvSpPr>
        <p:spPr>
          <a:xfrm>
            <a:off x="2057661" y="6294693"/>
            <a:ext cx="7092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Financial Maths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3" name="Google Shape;2383;p41"/>
          <p:cNvSpPr txBox="1"/>
          <p:nvPr/>
        </p:nvSpPr>
        <p:spPr>
          <a:xfrm>
            <a:off x="1100606" y="6294693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Proportional Reasoning - 2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4" name="Google Shape;2384;p41"/>
          <p:cNvSpPr txBox="1"/>
          <p:nvPr/>
        </p:nvSpPr>
        <p:spPr>
          <a:xfrm rot="2639328">
            <a:off x="416083" y="6087375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Statistics - 2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5" name="Google Shape;2385;p41"/>
          <p:cNvSpPr txBox="1"/>
          <p:nvPr/>
        </p:nvSpPr>
        <p:spPr>
          <a:xfrm rot="-2640356">
            <a:off x="375832" y="5411817"/>
            <a:ext cx="696959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D966"/>
                </a:solidFill>
                <a:latin typeface="Gill Sans"/>
                <a:ea typeface="Gill Sans"/>
                <a:cs typeface="Gill Sans"/>
                <a:sym typeface="Gill Sans"/>
              </a:rPr>
              <a:t>YEAR 9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6" name="Google Shape;2386;p41"/>
          <p:cNvSpPr txBox="1"/>
          <p:nvPr/>
        </p:nvSpPr>
        <p:spPr>
          <a:xfrm>
            <a:off x="1983348" y="4191982"/>
            <a:ext cx="8631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D966"/>
                </a:solidFill>
                <a:latin typeface="Gill Sans"/>
                <a:ea typeface="Gill Sans"/>
                <a:cs typeface="Gill Sans"/>
                <a:sym typeface="Gill Sans"/>
              </a:rPr>
              <a:t>YEAR 10</a:t>
            </a:r>
            <a:endParaRPr b="0" i="0" sz="700" u="none" cap="none" strike="noStrike">
              <a:solidFill>
                <a:srgbClr val="FFD96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7" name="Google Shape;2387;p41"/>
          <p:cNvSpPr txBox="1"/>
          <p:nvPr/>
        </p:nvSpPr>
        <p:spPr>
          <a:xfrm rot="2639328">
            <a:off x="375754" y="3984664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Factors &amp; Fractions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8" name="Google Shape;2388;p41"/>
          <p:cNvSpPr txBox="1"/>
          <p:nvPr/>
        </p:nvSpPr>
        <p:spPr>
          <a:xfrm rot="-2640356">
            <a:off x="375832" y="3309106"/>
            <a:ext cx="696959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Decimals &amp; Percentages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9" name="Google Shape;2389;p41"/>
          <p:cNvSpPr txBox="1"/>
          <p:nvPr/>
        </p:nvSpPr>
        <p:spPr>
          <a:xfrm>
            <a:off x="1992874" y="2050332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Number - 3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0" name="Google Shape;2390;p41"/>
          <p:cNvSpPr txBox="1"/>
          <p:nvPr/>
        </p:nvSpPr>
        <p:spPr>
          <a:xfrm>
            <a:off x="1099746" y="2050332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Algebra - 4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1" name="Google Shape;2391;p41"/>
          <p:cNvSpPr txBox="1"/>
          <p:nvPr/>
        </p:nvSpPr>
        <p:spPr>
          <a:xfrm rot="2639909">
            <a:off x="297570" y="1874269"/>
            <a:ext cx="837413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Geometry - 4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2" name="Google Shape;2392;p41"/>
          <p:cNvSpPr txBox="1"/>
          <p:nvPr/>
        </p:nvSpPr>
        <p:spPr>
          <a:xfrm rot="-2640356">
            <a:off x="375832" y="1167456"/>
            <a:ext cx="696959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3" name="Google Shape;2393;p41"/>
          <p:cNvSpPr txBox="1"/>
          <p:nvPr/>
        </p:nvSpPr>
        <p:spPr>
          <a:xfrm>
            <a:off x="2884415" y="6294693"/>
            <a:ext cx="796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Percentages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4" name="Google Shape;2394;p41"/>
          <p:cNvSpPr txBox="1"/>
          <p:nvPr/>
        </p:nvSpPr>
        <p:spPr>
          <a:xfrm rot="2639328">
            <a:off x="3677385" y="6474064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Geometry 2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5" name="Google Shape;2395;p41"/>
          <p:cNvSpPr txBox="1"/>
          <p:nvPr/>
        </p:nvSpPr>
        <p:spPr>
          <a:xfrm rot="-2639328">
            <a:off x="3677404" y="7163606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Number - 2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6" name="Google Shape;2396;p41"/>
          <p:cNvSpPr txBox="1"/>
          <p:nvPr/>
        </p:nvSpPr>
        <p:spPr>
          <a:xfrm>
            <a:off x="2057667" y="7346049"/>
            <a:ext cx="7092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Equations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7" name="Google Shape;2397;p41"/>
          <p:cNvSpPr txBox="1"/>
          <p:nvPr/>
        </p:nvSpPr>
        <p:spPr>
          <a:xfrm>
            <a:off x="1106269" y="7346049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Angle Properties</a:t>
            </a:r>
            <a:endParaRPr b="0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8" name="Google Shape;2398;p41"/>
          <p:cNvSpPr txBox="1"/>
          <p:nvPr/>
        </p:nvSpPr>
        <p:spPr>
          <a:xfrm>
            <a:off x="2872348" y="4191982"/>
            <a:ext cx="7923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Statistics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9" name="Google Shape;2399;p41"/>
          <p:cNvSpPr txBox="1"/>
          <p:nvPr/>
        </p:nvSpPr>
        <p:spPr>
          <a:xfrm rot="2639328">
            <a:off x="3677385" y="4371353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Statistics - 3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0" name="Google Shape;2400;p41"/>
          <p:cNvSpPr txBox="1"/>
          <p:nvPr/>
        </p:nvSpPr>
        <p:spPr>
          <a:xfrm rot="-2639328">
            <a:off x="3677404" y="5060895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Proportion</a:t>
            </a:r>
            <a:endParaRPr sz="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- 6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1" name="Google Shape;2401;p41"/>
          <p:cNvSpPr txBox="1"/>
          <p:nvPr/>
        </p:nvSpPr>
        <p:spPr>
          <a:xfrm>
            <a:off x="2862663" y="5243338"/>
            <a:ext cx="8106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Geometry 5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2" name="Google Shape;2402;p41"/>
          <p:cNvSpPr txBox="1"/>
          <p:nvPr/>
        </p:nvSpPr>
        <p:spPr>
          <a:xfrm>
            <a:off x="1974470" y="5243338"/>
            <a:ext cx="8631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Geometry 4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3" name="Google Shape;2403;p41"/>
          <p:cNvSpPr txBox="1"/>
          <p:nvPr/>
        </p:nvSpPr>
        <p:spPr>
          <a:xfrm>
            <a:off x="1106269" y="5243338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Number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4" name="Google Shape;2404;p41"/>
          <p:cNvSpPr txBox="1"/>
          <p:nvPr/>
        </p:nvSpPr>
        <p:spPr>
          <a:xfrm>
            <a:off x="2884415" y="2051916"/>
            <a:ext cx="7887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Statistics - 2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5" name="Google Shape;2405;p41"/>
          <p:cNvSpPr txBox="1"/>
          <p:nvPr/>
        </p:nvSpPr>
        <p:spPr>
          <a:xfrm rot="2639112">
            <a:off x="3652700" y="2263690"/>
            <a:ext cx="790528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D966"/>
                </a:solidFill>
                <a:latin typeface="Gill Sans"/>
                <a:ea typeface="Gill Sans"/>
                <a:cs typeface="Gill Sans"/>
                <a:sym typeface="Gill Sans"/>
              </a:rPr>
              <a:t>YEAR 11</a:t>
            </a:r>
            <a:endParaRPr b="0" i="0" sz="700" u="none" cap="none" strike="noStrike">
              <a:solidFill>
                <a:srgbClr val="FFD96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6" name="Google Shape;2406;p41"/>
          <p:cNvSpPr txBox="1"/>
          <p:nvPr/>
        </p:nvSpPr>
        <p:spPr>
          <a:xfrm rot="-2639328">
            <a:off x="3677404" y="2939481"/>
            <a:ext cx="697174" cy="320158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Angle Properties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7" name="Google Shape;2407;p41"/>
          <p:cNvSpPr txBox="1"/>
          <p:nvPr/>
        </p:nvSpPr>
        <p:spPr>
          <a:xfrm>
            <a:off x="2884415" y="3121949"/>
            <a:ext cx="7887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Ratio, Proportion &amp; Measures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8" name="Google Shape;2408;p41"/>
          <p:cNvSpPr txBox="1"/>
          <p:nvPr/>
        </p:nvSpPr>
        <p:spPr>
          <a:xfrm>
            <a:off x="1965407" y="3103272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Geometry &amp; Algebra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9" name="Google Shape;2409;p41"/>
          <p:cNvSpPr txBox="1"/>
          <p:nvPr/>
        </p:nvSpPr>
        <p:spPr>
          <a:xfrm>
            <a:off x="1078788" y="3129334"/>
            <a:ext cx="8535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Equations, Sequences &amp; Proof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0" name="Google Shape;2410;p41"/>
          <p:cNvSpPr txBox="1"/>
          <p:nvPr/>
        </p:nvSpPr>
        <p:spPr>
          <a:xfrm>
            <a:off x="1106269" y="998977"/>
            <a:ext cx="13260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Final GCSE Exam </a:t>
            </a:r>
            <a:endParaRPr b="1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(3 papers)</a:t>
            </a:r>
            <a:endParaRPr b="0" i="0" sz="7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1" name="Google Shape;2411;p41"/>
          <p:cNvSpPr txBox="1"/>
          <p:nvPr/>
        </p:nvSpPr>
        <p:spPr>
          <a:xfrm>
            <a:off x="2863497" y="7340223"/>
            <a:ext cx="7887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D966"/>
                </a:solidFill>
                <a:latin typeface="Gill Sans"/>
                <a:ea typeface="Gill Sans"/>
                <a:cs typeface="Gill Sans"/>
                <a:sym typeface="Gill Sans"/>
              </a:rPr>
              <a:t>YEAR 8</a:t>
            </a:r>
            <a:endParaRPr b="1" i="0" sz="800" u="none" cap="none" strike="noStrike">
              <a:solidFill>
                <a:srgbClr val="FFD96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2" name="Google Shape;2412;p41"/>
          <p:cNvSpPr txBox="1"/>
          <p:nvPr/>
        </p:nvSpPr>
        <p:spPr>
          <a:xfrm>
            <a:off x="1090325" y="4178185"/>
            <a:ext cx="863100" cy="32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Integers &amp; Indices</a:t>
            </a:r>
            <a:endParaRPr b="1" i="0" sz="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13" name="Google Shape;2413;p41"/>
          <p:cNvCxnSpPr/>
          <p:nvPr/>
        </p:nvCxnSpPr>
        <p:spPr>
          <a:xfrm flipH="1" rot="10800000">
            <a:off x="2432241" y="8256704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14" name="Google Shape;2414;p41"/>
          <p:cNvSpPr txBox="1"/>
          <p:nvPr/>
        </p:nvSpPr>
        <p:spPr>
          <a:xfrm>
            <a:off x="1993232" y="8095473"/>
            <a:ext cx="8328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Place Value, 4 Operations, Number Properties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15" name="Google Shape;2415;p41"/>
          <p:cNvCxnSpPr/>
          <p:nvPr/>
        </p:nvCxnSpPr>
        <p:spPr>
          <a:xfrm flipH="1" rot="10800000">
            <a:off x="1545014" y="8256704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16" name="Google Shape;2416;p41"/>
          <p:cNvSpPr txBox="1"/>
          <p:nvPr/>
        </p:nvSpPr>
        <p:spPr>
          <a:xfrm>
            <a:off x="1206984" y="8095538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Fractions, Ratio, Proportion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17" name="Google Shape;2417;p41"/>
          <p:cNvCxnSpPr/>
          <p:nvPr/>
        </p:nvCxnSpPr>
        <p:spPr>
          <a:xfrm flipH="1" rot="10800000">
            <a:off x="2432241" y="7205349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18" name="Google Shape;2418;p41"/>
          <p:cNvCxnSpPr/>
          <p:nvPr/>
        </p:nvCxnSpPr>
        <p:spPr>
          <a:xfrm flipH="1" rot="10800000">
            <a:off x="1545014" y="7205349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19" name="Google Shape;2419;p41"/>
          <p:cNvSpPr txBox="1"/>
          <p:nvPr/>
        </p:nvSpPr>
        <p:spPr>
          <a:xfrm>
            <a:off x="2098320" y="7018087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Forming &amp; Solving Equations, Rearranging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0" name="Google Shape;2420;p41"/>
          <p:cNvCxnSpPr/>
          <p:nvPr/>
        </p:nvCxnSpPr>
        <p:spPr>
          <a:xfrm flipH="1" rot="10800000">
            <a:off x="2432241" y="6153993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21" name="Google Shape;2421;p41"/>
          <p:cNvSpPr txBox="1"/>
          <p:nvPr/>
        </p:nvSpPr>
        <p:spPr>
          <a:xfrm>
            <a:off x="2094212" y="5992827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Profit, loss, depreciation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2" name="Google Shape;2422;p41"/>
          <p:cNvCxnSpPr/>
          <p:nvPr/>
        </p:nvCxnSpPr>
        <p:spPr>
          <a:xfrm flipH="1" rot="10800000">
            <a:off x="1545014" y="6153993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23" name="Google Shape;2423;p41"/>
          <p:cNvSpPr txBox="1"/>
          <p:nvPr/>
        </p:nvSpPr>
        <p:spPr>
          <a:xfrm>
            <a:off x="1149985" y="5992826"/>
            <a:ext cx="7887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FDP, Percentages, Repeated Proportional Change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4" name="Google Shape;2424;p41"/>
          <p:cNvCxnSpPr/>
          <p:nvPr/>
        </p:nvCxnSpPr>
        <p:spPr>
          <a:xfrm flipH="1" rot="10800000">
            <a:off x="3238811" y="6153993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25" name="Google Shape;2425;p41"/>
          <p:cNvSpPr txBox="1"/>
          <p:nvPr/>
        </p:nvSpPr>
        <p:spPr>
          <a:xfrm>
            <a:off x="2900782" y="5992827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Percentages and finance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26" name="Google Shape;2426;p41"/>
          <p:cNvCxnSpPr/>
          <p:nvPr/>
        </p:nvCxnSpPr>
        <p:spPr>
          <a:xfrm rot="10800000">
            <a:off x="2432561" y="5102841"/>
            <a:ext cx="4800" cy="129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27" name="Google Shape;2427;p41"/>
          <p:cNvSpPr txBox="1"/>
          <p:nvPr/>
        </p:nvSpPr>
        <p:spPr>
          <a:xfrm>
            <a:off x="2020700" y="4941471"/>
            <a:ext cx="8106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Pythagoras, Trigonometry, Surds</a:t>
            </a:r>
            <a:endParaRPr sz="700"/>
          </a:p>
        </p:txBody>
      </p:sp>
      <p:cxnSp>
        <p:nvCxnSpPr>
          <p:cNvPr id="2428" name="Google Shape;2428;p41"/>
          <p:cNvCxnSpPr/>
          <p:nvPr/>
        </p:nvCxnSpPr>
        <p:spPr>
          <a:xfrm rot="10800000">
            <a:off x="1545450" y="5102746"/>
            <a:ext cx="900" cy="12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29" name="Google Shape;2429;p41"/>
          <p:cNvSpPr txBox="1"/>
          <p:nvPr/>
        </p:nvSpPr>
        <p:spPr>
          <a:xfrm>
            <a:off x="1206984" y="4941472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Powers and laws of indices, SIF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30" name="Google Shape;2430;p41"/>
          <p:cNvCxnSpPr/>
          <p:nvPr/>
        </p:nvCxnSpPr>
        <p:spPr>
          <a:xfrm flipH="1" rot="10800000">
            <a:off x="3238891" y="5102813"/>
            <a:ext cx="300" cy="127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1" name="Google Shape;2431;p41"/>
          <p:cNvSpPr txBox="1"/>
          <p:nvPr/>
        </p:nvSpPr>
        <p:spPr>
          <a:xfrm>
            <a:off x="2900782" y="4941472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Coordinates, Reflections, Rotations, Translations, Enlargements, Similar shapes</a:t>
            </a:r>
            <a:endParaRPr sz="700"/>
          </a:p>
        </p:txBody>
      </p:sp>
      <p:cxnSp>
        <p:nvCxnSpPr>
          <p:cNvPr id="2432" name="Google Shape;2432;p41"/>
          <p:cNvCxnSpPr/>
          <p:nvPr/>
        </p:nvCxnSpPr>
        <p:spPr>
          <a:xfrm flipH="1" rot="10800000">
            <a:off x="3237621" y="4051458"/>
            <a:ext cx="1500" cy="127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3" name="Google Shape;2433;p41"/>
          <p:cNvSpPr txBox="1"/>
          <p:nvPr/>
        </p:nvSpPr>
        <p:spPr>
          <a:xfrm>
            <a:off x="2869663" y="3890115"/>
            <a:ext cx="7887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Averages and range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34" name="Google Shape;2434;p41"/>
          <p:cNvCxnSpPr/>
          <p:nvPr/>
        </p:nvCxnSpPr>
        <p:spPr>
          <a:xfrm rot="10800000">
            <a:off x="2432491" y="2960941"/>
            <a:ext cx="3600" cy="155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5" name="Google Shape;2435;p41"/>
          <p:cNvSpPr txBox="1"/>
          <p:nvPr/>
        </p:nvSpPr>
        <p:spPr>
          <a:xfrm>
            <a:off x="1972591" y="2799820"/>
            <a:ext cx="853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Circle Theorems, Similarity, Area of Circles, Congruence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36" name="Google Shape;2436;p41"/>
          <p:cNvCxnSpPr/>
          <p:nvPr/>
        </p:nvCxnSpPr>
        <p:spPr>
          <a:xfrm rot="10800000">
            <a:off x="1545450" y="2961049"/>
            <a:ext cx="900" cy="16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7" name="Google Shape;2437;p41"/>
          <p:cNvSpPr txBox="1"/>
          <p:nvPr/>
        </p:nvSpPr>
        <p:spPr>
          <a:xfrm>
            <a:off x="1123787" y="2799820"/>
            <a:ext cx="7923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Rearranging, Simultaneous Equations, Linear &amp; Quadratic Sequences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38" name="Google Shape;2438;p41"/>
          <p:cNvCxnSpPr>
            <a:stCxn id="2407" idx="0"/>
          </p:cNvCxnSpPr>
          <p:nvPr/>
        </p:nvCxnSpPr>
        <p:spPr>
          <a:xfrm flipH="1" rot="10800000">
            <a:off x="3278765" y="2961149"/>
            <a:ext cx="300" cy="160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39" name="Google Shape;2439;p41"/>
          <p:cNvSpPr txBox="1"/>
          <p:nvPr/>
        </p:nvSpPr>
        <p:spPr>
          <a:xfrm>
            <a:off x="2875061" y="2799820"/>
            <a:ext cx="7992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Currency Conversion, Direct &amp; Inverse Proportion, Best Buys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40" name="Google Shape;2440;p41"/>
          <p:cNvCxnSpPr/>
          <p:nvPr/>
        </p:nvCxnSpPr>
        <p:spPr>
          <a:xfrm flipH="1" rot="10800000">
            <a:off x="2432241" y="1909632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41" name="Google Shape;2441;p41"/>
          <p:cNvSpPr txBox="1"/>
          <p:nvPr/>
        </p:nvSpPr>
        <p:spPr>
          <a:xfrm>
            <a:off x="1981800" y="1748465"/>
            <a:ext cx="853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Fractions, Reciprocals, Fraction Decimal Percentage (FDP)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42" name="Google Shape;2442;p41"/>
          <p:cNvCxnSpPr/>
          <p:nvPr/>
        </p:nvCxnSpPr>
        <p:spPr>
          <a:xfrm flipH="1" rot="10800000">
            <a:off x="1545014" y="1909632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43" name="Google Shape;2443;p41"/>
          <p:cNvSpPr txBox="1"/>
          <p:nvPr/>
        </p:nvSpPr>
        <p:spPr>
          <a:xfrm>
            <a:off x="1105846" y="1748465"/>
            <a:ext cx="8328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Algebraic Fractions, Rationalising the Denominator (Surds)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44" name="Google Shape;2444;p41"/>
          <p:cNvCxnSpPr/>
          <p:nvPr/>
        </p:nvCxnSpPr>
        <p:spPr>
          <a:xfrm flipH="1" rot="10800000">
            <a:off x="3238811" y="1909632"/>
            <a:ext cx="300" cy="140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45" name="Google Shape;2445;p41"/>
          <p:cNvSpPr txBox="1"/>
          <p:nvPr/>
        </p:nvSpPr>
        <p:spPr>
          <a:xfrm>
            <a:off x="2878078" y="1748465"/>
            <a:ext cx="7578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Probability, Venn &amp; Tree diagrams, Two-Way Tables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46" name="Google Shape;2446;p41"/>
          <p:cNvCxnSpPr>
            <a:endCxn id="2447" idx="2"/>
          </p:cNvCxnSpPr>
          <p:nvPr/>
        </p:nvCxnSpPr>
        <p:spPr>
          <a:xfrm rot="10800000">
            <a:off x="467359" y="7217283"/>
            <a:ext cx="116100" cy="350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47" name="Google Shape;2447;p41"/>
          <p:cNvSpPr txBox="1"/>
          <p:nvPr/>
        </p:nvSpPr>
        <p:spPr>
          <a:xfrm>
            <a:off x="129109" y="7044183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Index laws, Collecting like-terms, Brackets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48" name="Google Shape;2448;p41"/>
          <p:cNvCxnSpPr>
            <a:endCxn id="2449" idx="0"/>
          </p:cNvCxnSpPr>
          <p:nvPr/>
        </p:nvCxnSpPr>
        <p:spPr>
          <a:xfrm flipH="1">
            <a:off x="427009" y="8493732"/>
            <a:ext cx="152700" cy="254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49" name="Google Shape;2449;p41"/>
          <p:cNvSpPr txBox="1"/>
          <p:nvPr/>
        </p:nvSpPr>
        <p:spPr>
          <a:xfrm>
            <a:off x="129109" y="8748432"/>
            <a:ext cx="5958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4 operations with negative numbers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0" name="Google Shape;2450;p41"/>
          <p:cNvCxnSpPr>
            <a:endCxn id="2451" idx="0"/>
          </p:cNvCxnSpPr>
          <p:nvPr/>
        </p:nvCxnSpPr>
        <p:spPr>
          <a:xfrm flipH="1">
            <a:off x="467359" y="6387121"/>
            <a:ext cx="129000" cy="258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51" name="Google Shape;2451;p41"/>
          <p:cNvSpPr txBox="1"/>
          <p:nvPr/>
        </p:nvSpPr>
        <p:spPr>
          <a:xfrm>
            <a:off x="129109" y="6645721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Probability</a:t>
            </a:r>
            <a:endParaRPr sz="7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2" name="Google Shape;2452;p41"/>
          <p:cNvCxnSpPr>
            <a:endCxn id="2453" idx="2"/>
          </p:cNvCxnSpPr>
          <p:nvPr/>
        </p:nvCxnSpPr>
        <p:spPr>
          <a:xfrm rot="10800000">
            <a:off x="488460" y="2972920"/>
            <a:ext cx="111000" cy="352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53" name="Google Shape;2453;p41"/>
          <p:cNvSpPr txBox="1"/>
          <p:nvPr/>
        </p:nvSpPr>
        <p:spPr>
          <a:xfrm>
            <a:off x="90210" y="2799820"/>
            <a:ext cx="79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Rounding, Estimating, Bounds, Percentages, Standard Form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4" name="Google Shape;2454;p41"/>
          <p:cNvCxnSpPr>
            <a:stCxn id="2387" idx="2"/>
            <a:endCxn id="2455" idx="0"/>
          </p:cNvCxnSpPr>
          <p:nvPr/>
        </p:nvCxnSpPr>
        <p:spPr>
          <a:xfrm flipH="1">
            <a:off x="494842" y="4255893"/>
            <a:ext cx="114300" cy="248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55" name="Google Shape;2455;p41"/>
          <p:cNvSpPr txBox="1"/>
          <p:nvPr/>
        </p:nvSpPr>
        <p:spPr>
          <a:xfrm>
            <a:off x="129109" y="4504070"/>
            <a:ext cx="7317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Equivalence, Simplifying, Brackets, Algebraic Fractions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6" name="Google Shape;2456;p41"/>
          <p:cNvCxnSpPr>
            <a:endCxn id="2457" idx="2"/>
          </p:cNvCxnSpPr>
          <p:nvPr/>
        </p:nvCxnSpPr>
        <p:spPr>
          <a:xfrm rot="10800000">
            <a:off x="392788" y="1127894"/>
            <a:ext cx="66300" cy="185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57" name="Google Shape;2457;p41"/>
          <p:cNvSpPr txBox="1"/>
          <p:nvPr/>
        </p:nvSpPr>
        <p:spPr>
          <a:xfrm>
            <a:off x="60538" y="954794"/>
            <a:ext cx="664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Past Papers, Period 7, Targeted Revision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58" name="Google Shape;2458;p41"/>
          <p:cNvCxnSpPr>
            <a:endCxn id="2459" idx="0"/>
          </p:cNvCxnSpPr>
          <p:nvPr/>
        </p:nvCxnSpPr>
        <p:spPr>
          <a:xfrm flipH="1">
            <a:off x="467359" y="2183138"/>
            <a:ext cx="122700" cy="296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59" name="Google Shape;2459;p41"/>
          <p:cNvSpPr txBox="1"/>
          <p:nvPr/>
        </p:nvSpPr>
        <p:spPr>
          <a:xfrm>
            <a:off x="129109" y="2479238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Compound Measures, Trigonometry, Vectors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60" name="Google Shape;2460;p41"/>
          <p:cNvSpPr txBox="1"/>
          <p:nvPr/>
        </p:nvSpPr>
        <p:spPr>
          <a:xfrm>
            <a:off x="3955847" y="5992826"/>
            <a:ext cx="9669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Perimeter and circumference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61" name="Google Shape;2461;p41"/>
          <p:cNvSpPr txBox="1"/>
          <p:nvPr/>
        </p:nvSpPr>
        <p:spPr>
          <a:xfrm>
            <a:off x="4045382" y="7721413"/>
            <a:ext cx="9366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Decimal calculations,, Rounding,  Estimations, Powers of 10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62" name="Google Shape;2462;p41"/>
          <p:cNvCxnSpPr>
            <a:endCxn id="2460" idx="2"/>
          </p:cNvCxnSpPr>
          <p:nvPr/>
        </p:nvCxnSpPr>
        <p:spPr>
          <a:xfrm flipH="1" rot="10800000">
            <a:off x="4196897" y="6165926"/>
            <a:ext cx="242400" cy="373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63" name="Google Shape;2463;p41"/>
          <p:cNvCxnSpPr>
            <a:endCxn id="2461" idx="0"/>
          </p:cNvCxnSpPr>
          <p:nvPr/>
        </p:nvCxnSpPr>
        <p:spPr>
          <a:xfrm>
            <a:off x="4209182" y="7398313"/>
            <a:ext cx="304500" cy="323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64" name="Google Shape;2464;p41"/>
          <p:cNvSpPr txBox="1"/>
          <p:nvPr/>
        </p:nvSpPr>
        <p:spPr>
          <a:xfrm>
            <a:off x="3933936" y="3890115"/>
            <a:ext cx="9669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Averages (Grouped &amp; Ungrouped data), Graphical Representation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65" name="Google Shape;2465;p41"/>
          <p:cNvSpPr txBox="1"/>
          <p:nvPr/>
        </p:nvSpPr>
        <p:spPr>
          <a:xfrm>
            <a:off x="3959644" y="5618702"/>
            <a:ext cx="9669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Expressions, Graphs, Equations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66" name="Google Shape;2466;p41"/>
          <p:cNvCxnSpPr>
            <a:endCxn id="2464" idx="2"/>
          </p:cNvCxnSpPr>
          <p:nvPr/>
        </p:nvCxnSpPr>
        <p:spPr>
          <a:xfrm flipH="1" rot="10800000">
            <a:off x="4211886" y="4063215"/>
            <a:ext cx="205500" cy="356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467" name="Google Shape;2467;p41"/>
          <p:cNvCxnSpPr>
            <a:endCxn id="2465" idx="0"/>
          </p:cNvCxnSpPr>
          <p:nvPr/>
        </p:nvCxnSpPr>
        <p:spPr>
          <a:xfrm>
            <a:off x="4201894" y="5310302"/>
            <a:ext cx="241200" cy="308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68" name="Google Shape;2468;p41"/>
          <p:cNvSpPr txBox="1"/>
          <p:nvPr/>
        </p:nvSpPr>
        <p:spPr>
          <a:xfrm>
            <a:off x="3932123" y="3477051"/>
            <a:ext cx="9669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Bearings, Construction &amp; Loci, Congruence, Similarity, Angles in Shape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69" name="Google Shape;2469;p41"/>
          <p:cNvCxnSpPr>
            <a:endCxn id="2468" idx="0"/>
          </p:cNvCxnSpPr>
          <p:nvPr/>
        </p:nvCxnSpPr>
        <p:spPr>
          <a:xfrm>
            <a:off x="4202273" y="3223551"/>
            <a:ext cx="213300" cy="253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470" name="Google Shape;2470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6033" y="1359745"/>
            <a:ext cx="391690" cy="391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47329" y="717358"/>
            <a:ext cx="864798" cy="8647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4918200" y="8656897"/>
            <a:ext cx="259019" cy="259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3" name="Google Shape;2473;p4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5138764" y="8253005"/>
            <a:ext cx="217883" cy="21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4" name="Google Shape;2474;p4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-5252300" y="7891912"/>
            <a:ext cx="200214" cy="200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5" name="Google Shape;2475;p4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-5302592" y="7549982"/>
            <a:ext cx="230381" cy="183370"/>
          </a:xfrm>
          <a:prstGeom prst="rect">
            <a:avLst/>
          </a:prstGeom>
          <a:noFill/>
          <a:ln>
            <a:noFill/>
          </a:ln>
        </p:spPr>
      </p:pic>
      <p:sp>
        <p:nvSpPr>
          <p:cNvPr id="2476" name="Google Shape;2476;p41"/>
          <p:cNvSpPr txBox="1"/>
          <p:nvPr/>
        </p:nvSpPr>
        <p:spPr>
          <a:xfrm>
            <a:off x="-5261852" y="1525447"/>
            <a:ext cx="3909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Mixed to Improper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77" name="Google Shape;2477;p41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-5315419" y="6998938"/>
            <a:ext cx="247215" cy="24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Google Shape;2478;p4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-4884647" y="6915930"/>
            <a:ext cx="217883" cy="217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9" name="Google Shape;2479;p41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-5246577" y="6203906"/>
            <a:ext cx="247214" cy="247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0" name="Google Shape;2480;p41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-5054891" y="4954112"/>
            <a:ext cx="238540" cy="178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1" name="Google Shape;2481;p41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-5178279" y="6579212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2" name="Google Shape;2482;p41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-5175109" y="5577418"/>
            <a:ext cx="217882" cy="21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41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-5138929" y="4545080"/>
            <a:ext cx="259019" cy="2590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41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-5267304" y="3953577"/>
            <a:ext cx="255263" cy="25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5" name="Google Shape;2485;p4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-5248000" y="3491865"/>
            <a:ext cx="217997" cy="2179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6" name="Google Shape;2486;p4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-5318985" y="2860605"/>
            <a:ext cx="347693" cy="347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7" name="Google Shape;2487;p41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-5153305" y="836308"/>
            <a:ext cx="221677" cy="221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8" name="Google Shape;2488;p41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-4974023" y="2295452"/>
            <a:ext cx="199294" cy="199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9" name="Google Shape;2489;p41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-5212990" y="2039927"/>
            <a:ext cx="207675" cy="20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0" name="Google Shape;2490;p41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-4950391" y="2699855"/>
            <a:ext cx="238540" cy="2385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91" name="Google Shape;2491;p41"/>
          <p:cNvCxnSpPr/>
          <p:nvPr/>
        </p:nvCxnSpPr>
        <p:spPr>
          <a:xfrm rot="10800000">
            <a:off x="1545450" y="4051390"/>
            <a:ext cx="900" cy="12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492" name="Google Shape;2492;p41"/>
          <p:cNvSpPr txBox="1"/>
          <p:nvPr/>
        </p:nvSpPr>
        <p:spPr>
          <a:xfrm>
            <a:off x="1206984" y="3890116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PoP, HCF &amp; LCM, Indices, Surds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493" name="Google Shape;2493;p41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024877" y="7828355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4" name="Google Shape;2494;p41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428834" y="7756430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5" name="Google Shape;2495;p41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832804" y="7756424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6" name="Google Shape;2496;p41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386835" y="7756583"/>
            <a:ext cx="293883" cy="29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7" name="Google Shape;2497;p41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860897" y="7847543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8" name="Google Shape;2498;p41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1393530" y="6694049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9" name="Google Shape;2499;p41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324976" y="6679781"/>
            <a:ext cx="293883" cy="29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0" name="Google Shape;2500;p41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883251" y="6827653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1" name="Google Shape;2501;p41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385465" y="6823258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2" name="Google Shape;2502;p41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3385465" y="5628277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3" name="Google Shape;2503;p41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2663257" y="5628278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4" name="Google Shape;2504;p41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941048" y="5628276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5" name="Google Shape;2505;p41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283103" y="5628272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6" name="Google Shape;2506;p41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966105" y="4578346"/>
            <a:ext cx="293883" cy="293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7" name="Google Shape;2507;p41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545014" y="4572936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8" name="Google Shape;2508;p41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2124233" y="4576921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9" name="Google Shape;2509;p41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703453" y="4576921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0" name="Google Shape;2510;p41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3181719" y="4576921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1" name="Google Shape;2511;p41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4435972" y="4333098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41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4435973" y="5123463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3" name="Google Shape;2513;p41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4435978" y="6585165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4" name="Google Shape;2514;p41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4447485" y="7255889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5" name="Google Shape;2515;p41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459200" y="4905355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6" name="Google Shape;2516;p41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3109393" y="3516223"/>
            <a:ext cx="294189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7" name="Google Shape;2517;p41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2302748" y="3468128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8" name="Google Shape;2518;p41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1587790" y="3519919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9" name="Google Shape;2519;p41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1004561" y="3519919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0" name="Google Shape;2520;p41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2268102" y="3810091"/>
            <a:ext cx="294190" cy="294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1" name="Google Shape;2521;p41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4447489" y="2874760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2" name="Google Shape;2522;p41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4400984" y="2051548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3" name="Google Shape;2523;p41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3103596" y="2436063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4" name="Google Shape;2524;p41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3873615" y="1719835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5" name="Google Shape;2525;p41"/>
          <p:cNvPicPr preferRelativeResize="0"/>
          <p:nvPr/>
        </p:nvPicPr>
        <p:blipFill rotWithShape="1">
          <a:blip r:embed="rId57">
            <a:alphaModFix/>
          </a:blip>
          <a:srcRect b="0" l="0" r="0" t="0"/>
          <a:stretch/>
        </p:blipFill>
        <p:spPr>
          <a:xfrm>
            <a:off x="2259939" y="2435271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6" name="Google Shape;2526;p41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1380372" y="2435271"/>
            <a:ext cx="294189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7" name="Google Shape;2527;p41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2001025" y="1402421"/>
            <a:ext cx="294190" cy="294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8" name="Google Shape;2528;p41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414747" y="1384069"/>
            <a:ext cx="293883" cy="293883"/>
          </a:xfrm>
          <a:prstGeom prst="rect">
            <a:avLst/>
          </a:prstGeom>
          <a:noFill/>
          <a:ln>
            <a:noFill/>
          </a:ln>
        </p:spPr>
      </p:pic>
      <p:sp>
        <p:nvSpPr>
          <p:cNvPr id="2529" name="Google Shape;2529;p41"/>
          <p:cNvSpPr txBox="1"/>
          <p:nvPr/>
        </p:nvSpPr>
        <p:spPr>
          <a:xfrm>
            <a:off x="1211155" y="7010822"/>
            <a:ext cx="676500" cy="1731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rPr b="0" i="0" lang="en-GB" sz="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Measuring, Constructing, Angles in lines &amp; turns</a:t>
            </a:r>
            <a:endParaRPr b="0" i="0" sz="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iory School | Solutions for the Planet" id="2530" name="Google Shape;2530;p41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31" name="Google Shape;2531;p41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{3B1FFDC5-2572-43D5-B1B7-E244737141F3}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 Maths</a:t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2022-2023</a:t>
                      </a:r>
                      <a:endParaRPr sz="700"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2532" name="Google Shape;2532;p41"/>
          <p:cNvSpPr txBox="1"/>
          <p:nvPr/>
        </p:nvSpPr>
        <p:spPr>
          <a:xfrm>
            <a:off x="913273" y="407745"/>
            <a:ext cx="2767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The only way to </a:t>
            </a:r>
            <a:r>
              <a:rPr b="1" i="1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learn</a:t>
            </a: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mathematics is to </a:t>
            </a:r>
            <a:r>
              <a:rPr b="1" i="1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do</a:t>
            </a: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mathematics.</a:t>
            </a:r>
            <a:endParaRPr b="0" i="0" sz="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3" name="Google Shape;2533;p41"/>
          <p:cNvSpPr txBox="1"/>
          <p:nvPr/>
        </p:nvSpPr>
        <p:spPr>
          <a:xfrm>
            <a:off x="913273" y="564197"/>
            <a:ext cx="2573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Science &amp; Research, Banking &amp; Finance, Consultancy, Engineering Accountancy, IT &amp; Computing, … the world is your oyster!</a:t>
            </a:r>
            <a:endParaRPr b="0" i="0" sz="6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34" name="Google Shape;2534;p41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4068837" y="471101"/>
            <a:ext cx="802883" cy="367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8" name="Shape 2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" name="Google Shape;2539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749" y="53604"/>
            <a:ext cx="596351" cy="64867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40" name="Google Shape;2540;p42"/>
          <p:cNvGraphicFramePr/>
          <p:nvPr/>
        </p:nvGraphicFramePr>
        <p:xfrm>
          <a:off x="708700" y="9363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{11EA0EA5-D1D6-4E47-8333-3E3E4BAE4A50}</a:tableStyleId>
              </a:tblPr>
              <a:tblGrid>
                <a:gridCol w="1917050"/>
                <a:gridCol w="2377625"/>
              </a:tblGrid>
              <a:tr h="1953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Subject: 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Leisure and Tourism</a:t>
                      </a:r>
                      <a:endParaRPr sz="7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075" marB="45075" marR="91450" marL="9145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Curriculum Journey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Map 202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2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-2</a:t>
                      </a:r>
                      <a:r>
                        <a:rPr lang="en-GB" sz="700"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3</a:t>
                      </a:r>
                      <a:endParaRPr sz="700"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075" marB="45075" marR="91450" marL="9145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id="2541" name="Google Shape;254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1250" y="4454089"/>
            <a:ext cx="3649575" cy="147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2" name="Google Shape;254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316663" y="5288364"/>
            <a:ext cx="3771124" cy="15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3" name="Google Shape;254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1387" y="6221787"/>
            <a:ext cx="3771124" cy="1537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4" name="Google Shape;2544;p42"/>
          <p:cNvPicPr preferRelativeResize="0"/>
          <p:nvPr/>
        </p:nvPicPr>
        <p:blipFill rotWithShape="1">
          <a:blip r:embed="rId5">
            <a:alphaModFix/>
          </a:blip>
          <a:srcRect b="4321" l="0" r="8684" t="4321"/>
          <a:stretch/>
        </p:blipFill>
        <p:spPr>
          <a:xfrm>
            <a:off x="314550" y="7331742"/>
            <a:ext cx="901500" cy="364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5" name="Google Shape;2545;p42"/>
          <p:cNvPicPr preferRelativeResize="0"/>
          <p:nvPr/>
        </p:nvPicPr>
        <p:blipFill rotWithShape="1">
          <a:blip r:embed="rId5">
            <a:alphaModFix/>
          </a:blip>
          <a:srcRect b="4321" l="0" r="8684" t="4321"/>
          <a:stretch/>
        </p:blipFill>
        <p:spPr>
          <a:xfrm>
            <a:off x="1629900" y="4574976"/>
            <a:ext cx="2073750" cy="370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6" name="Google Shape;2546;p42"/>
          <p:cNvPicPr preferRelativeResize="0"/>
          <p:nvPr/>
        </p:nvPicPr>
        <p:blipFill rotWithShape="1">
          <a:blip r:embed="rId5">
            <a:alphaModFix/>
          </a:blip>
          <a:srcRect b="4321" l="0" r="8684" t="4321"/>
          <a:stretch/>
        </p:blipFill>
        <p:spPr>
          <a:xfrm>
            <a:off x="933450" y="2788128"/>
            <a:ext cx="2073750" cy="364953"/>
          </a:xfrm>
          <a:prstGeom prst="rect">
            <a:avLst/>
          </a:prstGeom>
          <a:noFill/>
          <a:ln>
            <a:noFill/>
          </a:ln>
        </p:spPr>
      </p:pic>
      <p:sp>
        <p:nvSpPr>
          <p:cNvPr id="2547" name="Google Shape;2547;p42"/>
          <p:cNvSpPr/>
          <p:nvPr/>
        </p:nvSpPr>
        <p:spPr>
          <a:xfrm>
            <a:off x="3744863" y="6228873"/>
            <a:ext cx="729300" cy="648600"/>
          </a:xfrm>
          <a:prstGeom prst="ellipse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8" name="Google Shape;2548;p42"/>
          <p:cNvSpPr/>
          <p:nvPr/>
        </p:nvSpPr>
        <p:spPr>
          <a:xfrm>
            <a:off x="3807125" y="6284030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49" name="Google Shape;2549;p42"/>
          <p:cNvSpPr txBox="1"/>
          <p:nvPr/>
        </p:nvSpPr>
        <p:spPr>
          <a:xfrm>
            <a:off x="5201850" y="7081674"/>
            <a:ext cx="795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0" name="Google Shape;2550;p42"/>
          <p:cNvSpPr/>
          <p:nvPr/>
        </p:nvSpPr>
        <p:spPr>
          <a:xfrm>
            <a:off x="1944750" y="4403528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51" name="Google Shape;2551;p42"/>
          <p:cNvCxnSpPr/>
          <p:nvPr/>
        </p:nvCxnSpPr>
        <p:spPr>
          <a:xfrm rot="10800000">
            <a:off x="1429000" y="7583474"/>
            <a:ext cx="9000" cy="219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52" name="Google Shape;2552;p42"/>
          <p:cNvSpPr txBox="1"/>
          <p:nvPr/>
        </p:nvSpPr>
        <p:spPr>
          <a:xfrm>
            <a:off x="1057900" y="7752985"/>
            <a:ext cx="7512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The components of leisure: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Sports and physical recreation  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Catering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Arts and entertainment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Countryside recreation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Home based leisure 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Children's play activities 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latin typeface="Lexend Deca"/>
                <a:ea typeface="Lexend Deca"/>
                <a:cs typeface="Lexend Deca"/>
                <a:sym typeface="Lexend Deca"/>
              </a:rPr>
              <a:t>Visitor attractions</a:t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53" name="Google Shape;2553;p42"/>
          <p:cNvCxnSpPr/>
          <p:nvPr/>
        </p:nvCxnSpPr>
        <p:spPr>
          <a:xfrm rot="10800000">
            <a:off x="2292925" y="7537882"/>
            <a:ext cx="8700" cy="436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54" name="Google Shape;2554;p42"/>
          <p:cNvCxnSpPr/>
          <p:nvPr/>
        </p:nvCxnSpPr>
        <p:spPr>
          <a:xfrm rot="10800000">
            <a:off x="4140225" y="7591857"/>
            <a:ext cx="288900" cy="159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55" name="Google Shape;2555;p42"/>
          <p:cNvSpPr txBox="1"/>
          <p:nvPr/>
        </p:nvSpPr>
        <p:spPr>
          <a:xfrm>
            <a:off x="4344350" y="7687970"/>
            <a:ext cx="79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Types of holiday: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Long haul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Short haul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Domestic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Cruise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Special interest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56" name="Google Shape;2556;p42"/>
          <p:cNvCxnSpPr/>
          <p:nvPr/>
        </p:nvCxnSpPr>
        <p:spPr>
          <a:xfrm flipH="1">
            <a:off x="4411950" y="6820369"/>
            <a:ext cx="245100" cy="210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57" name="Google Shape;2557;p42"/>
          <p:cNvSpPr txBox="1"/>
          <p:nvPr/>
        </p:nvSpPr>
        <p:spPr>
          <a:xfrm>
            <a:off x="4451975" y="6379014"/>
            <a:ext cx="728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58" name="Google Shape;2558;p42"/>
          <p:cNvCxnSpPr>
            <a:stCxn id="2559" idx="2"/>
          </p:cNvCxnSpPr>
          <p:nvPr/>
        </p:nvCxnSpPr>
        <p:spPr>
          <a:xfrm>
            <a:off x="3390000" y="6501329"/>
            <a:ext cx="54900" cy="188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60" name="Google Shape;2560;p42"/>
          <p:cNvCxnSpPr/>
          <p:nvPr/>
        </p:nvCxnSpPr>
        <p:spPr>
          <a:xfrm>
            <a:off x="2572200" y="6357141"/>
            <a:ext cx="77700" cy="222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61" name="Google Shape;2561;p42"/>
          <p:cNvSpPr txBox="1"/>
          <p:nvPr/>
        </p:nvSpPr>
        <p:spPr>
          <a:xfrm>
            <a:off x="841475" y="5760432"/>
            <a:ext cx="840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62" name="Google Shape;2562;p42"/>
          <p:cNvSpPr txBox="1"/>
          <p:nvPr/>
        </p:nvSpPr>
        <p:spPr>
          <a:xfrm>
            <a:off x="745600" y="5870648"/>
            <a:ext cx="11226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2 LAC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Two Uk holidays for different visitor types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Liverpool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Cornwall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63" name="Google Shape;2563;p42"/>
          <p:cNvCxnSpPr/>
          <p:nvPr/>
        </p:nvCxnSpPr>
        <p:spPr>
          <a:xfrm>
            <a:off x="1134375" y="6325718"/>
            <a:ext cx="60900" cy="260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64" name="Google Shape;2564;p42"/>
          <p:cNvSpPr txBox="1"/>
          <p:nvPr/>
        </p:nvSpPr>
        <p:spPr>
          <a:xfrm>
            <a:off x="4277200" y="5777598"/>
            <a:ext cx="840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65" name="Google Shape;2565;p42"/>
          <p:cNvCxnSpPr/>
          <p:nvPr/>
        </p:nvCxnSpPr>
        <p:spPr>
          <a:xfrm>
            <a:off x="1357652" y="5372004"/>
            <a:ext cx="6600" cy="244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66" name="Google Shape;2566;p42"/>
          <p:cNvCxnSpPr/>
          <p:nvPr/>
        </p:nvCxnSpPr>
        <p:spPr>
          <a:xfrm>
            <a:off x="3514725" y="5371080"/>
            <a:ext cx="131400" cy="242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67" name="Google Shape;2567;p42"/>
          <p:cNvCxnSpPr/>
          <p:nvPr/>
        </p:nvCxnSpPr>
        <p:spPr>
          <a:xfrm flipH="1">
            <a:off x="3838413" y="4631106"/>
            <a:ext cx="324600" cy="30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68" name="Google Shape;2568;p42"/>
          <p:cNvSpPr txBox="1"/>
          <p:nvPr/>
        </p:nvSpPr>
        <p:spPr>
          <a:xfrm>
            <a:off x="4233150" y="4267348"/>
            <a:ext cx="9687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69" name="Google Shape;2569;p42"/>
          <p:cNvCxnSpPr/>
          <p:nvPr/>
        </p:nvCxnSpPr>
        <p:spPr>
          <a:xfrm flipH="1">
            <a:off x="3488675" y="4610552"/>
            <a:ext cx="279600" cy="240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0" name="Google Shape;2570;p42"/>
          <p:cNvCxnSpPr/>
          <p:nvPr/>
        </p:nvCxnSpPr>
        <p:spPr>
          <a:xfrm flipH="1">
            <a:off x="3963588" y="4420644"/>
            <a:ext cx="9600" cy="262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1" name="Google Shape;2571;p42"/>
          <p:cNvCxnSpPr/>
          <p:nvPr/>
        </p:nvCxnSpPr>
        <p:spPr>
          <a:xfrm flipH="1" rot="10800000">
            <a:off x="526450" y="4528770"/>
            <a:ext cx="107700" cy="288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72" name="Google Shape;2572;p42"/>
          <p:cNvSpPr txBox="1"/>
          <p:nvPr/>
        </p:nvSpPr>
        <p:spPr>
          <a:xfrm>
            <a:off x="580505" y="3991317"/>
            <a:ext cx="1122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latin typeface="Lexend Deca"/>
                <a:ea typeface="Lexend Deca"/>
                <a:cs typeface="Lexend Deca"/>
                <a:sym typeface="Lexend Deca"/>
              </a:rPr>
              <a:t>Comprehension:</a:t>
            </a:r>
            <a:endParaRPr b="1" sz="6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Understanding case studies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73" name="Google Shape;2573;p42"/>
          <p:cNvCxnSpPr/>
          <p:nvPr/>
        </p:nvCxnSpPr>
        <p:spPr>
          <a:xfrm flipH="1">
            <a:off x="535225" y="4303146"/>
            <a:ext cx="286200" cy="267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4" name="Google Shape;2574;p42"/>
          <p:cNvCxnSpPr/>
          <p:nvPr/>
        </p:nvCxnSpPr>
        <p:spPr>
          <a:xfrm>
            <a:off x="657225" y="3549420"/>
            <a:ext cx="155100" cy="385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5" name="Google Shape;2575;p42"/>
          <p:cNvCxnSpPr/>
          <p:nvPr/>
        </p:nvCxnSpPr>
        <p:spPr>
          <a:xfrm>
            <a:off x="1720500" y="3492883"/>
            <a:ext cx="93900" cy="3663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6" name="Google Shape;2576;p42"/>
          <p:cNvCxnSpPr/>
          <p:nvPr/>
        </p:nvCxnSpPr>
        <p:spPr>
          <a:xfrm flipH="1">
            <a:off x="2529325" y="3616888"/>
            <a:ext cx="9600" cy="2628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7" name="Google Shape;2577;p42"/>
          <p:cNvCxnSpPr/>
          <p:nvPr/>
        </p:nvCxnSpPr>
        <p:spPr>
          <a:xfrm flipH="1">
            <a:off x="3448263" y="3507029"/>
            <a:ext cx="16200" cy="316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8" name="Google Shape;2578;p42"/>
          <p:cNvCxnSpPr/>
          <p:nvPr/>
        </p:nvCxnSpPr>
        <p:spPr>
          <a:xfrm flipH="1">
            <a:off x="3624000" y="4202641"/>
            <a:ext cx="361800" cy="66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79" name="Google Shape;2579;p42"/>
          <p:cNvCxnSpPr/>
          <p:nvPr/>
        </p:nvCxnSpPr>
        <p:spPr>
          <a:xfrm flipH="1" rot="10800000">
            <a:off x="3951900" y="3042191"/>
            <a:ext cx="260700" cy="155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0" name="Google Shape;2580;p42"/>
          <p:cNvCxnSpPr/>
          <p:nvPr/>
        </p:nvCxnSpPr>
        <p:spPr>
          <a:xfrm flipH="1">
            <a:off x="3901150" y="2672342"/>
            <a:ext cx="157800" cy="302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1" name="Google Shape;2581;p42"/>
          <p:cNvCxnSpPr/>
          <p:nvPr/>
        </p:nvCxnSpPr>
        <p:spPr>
          <a:xfrm flipH="1">
            <a:off x="3752850" y="2310519"/>
            <a:ext cx="3600" cy="3621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2" name="Google Shape;2582;p42"/>
          <p:cNvCxnSpPr/>
          <p:nvPr/>
        </p:nvCxnSpPr>
        <p:spPr>
          <a:xfrm flipH="1">
            <a:off x="2124700" y="2704320"/>
            <a:ext cx="59100" cy="261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3" name="Google Shape;2583;p42"/>
          <p:cNvCxnSpPr/>
          <p:nvPr/>
        </p:nvCxnSpPr>
        <p:spPr>
          <a:xfrm flipH="1">
            <a:off x="1243075" y="4178106"/>
            <a:ext cx="314400" cy="1689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4" name="Google Shape;2584;p42"/>
          <p:cNvCxnSpPr/>
          <p:nvPr/>
        </p:nvCxnSpPr>
        <p:spPr>
          <a:xfrm flipH="1">
            <a:off x="3405638" y="3373351"/>
            <a:ext cx="8100" cy="349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585" name="Google Shape;2585;p42"/>
          <p:cNvCxnSpPr/>
          <p:nvPr/>
        </p:nvCxnSpPr>
        <p:spPr>
          <a:xfrm flipH="1">
            <a:off x="1621800" y="4151144"/>
            <a:ext cx="8100" cy="349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86" name="Google Shape;2586;p42"/>
          <p:cNvSpPr/>
          <p:nvPr/>
        </p:nvSpPr>
        <p:spPr>
          <a:xfrm>
            <a:off x="1076888" y="4413201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587" name="Google Shape;258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9716" y="404155"/>
            <a:ext cx="546247" cy="546247"/>
          </a:xfrm>
          <a:prstGeom prst="rect">
            <a:avLst/>
          </a:prstGeom>
          <a:noFill/>
          <a:ln>
            <a:noFill/>
          </a:ln>
        </p:spPr>
      </p:pic>
      <p:sp>
        <p:nvSpPr>
          <p:cNvPr id="2588" name="Google Shape;2588;p42"/>
          <p:cNvSpPr txBox="1"/>
          <p:nvPr/>
        </p:nvSpPr>
        <p:spPr>
          <a:xfrm>
            <a:off x="2388300" y="601380"/>
            <a:ext cx="52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Courses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89" name="Google Shape;2589;p42"/>
          <p:cNvSpPr txBox="1"/>
          <p:nvPr/>
        </p:nvSpPr>
        <p:spPr>
          <a:xfrm>
            <a:off x="2440525" y="414394"/>
            <a:ext cx="528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Lexend Deca"/>
                <a:ea typeface="Lexend Deca"/>
                <a:cs typeface="Lexend Deca"/>
                <a:sym typeface="Lexend Deca"/>
              </a:rPr>
              <a:t>Careers</a:t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90" name="Google Shape;2590;p42">
            <a:hlinkClick r:id="rId7"/>
          </p:cNvPr>
          <p:cNvSpPr txBox="1"/>
          <p:nvPr/>
        </p:nvSpPr>
        <p:spPr>
          <a:xfrm>
            <a:off x="933450" y="252273"/>
            <a:ext cx="1442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91" name="Google Shape;2591;p42"/>
          <p:cNvSpPr/>
          <p:nvPr/>
        </p:nvSpPr>
        <p:spPr>
          <a:xfrm>
            <a:off x="375925" y="7286024"/>
            <a:ext cx="604800" cy="5382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92" name="Google Shape;2592;p42"/>
          <p:cNvSpPr txBox="1"/>
          <p:nvPr/>
        </p:nvSpPr>
        <p:spPr>
          <a:xfrm>
            <a:off x="485775" y="7317767"/>
            <a:ext cx="36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Yr   9</a:t>
            </a:r>
            <a:endParaRPr/>
          </a:p>
        </p:txBody>
      </p:sp>
      <p:sp>
        <p:nvSpPr>
          <p:cNvPr id="2593" name="Google Shape;2593;p42"/>
          <p:cNvSpPr txBox="1"/>
          <p:nvPr/>
        </p:nvSpPr>
        <p:spPr>
          <a:xfrm>
            <a:off x="1900625" y="7860514"/>
            <a:ext cx="729300" cy="10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The components of Tourism: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Travel agents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Tour operators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TIC and guiding services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Online travel services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Accommodation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Attractions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Transport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94" name="Google Shape;2594;p42"/>
          <p:cNvCxnSpPr/>
          <p:nvPr/>
        </p:nvCxnSpPr>
        <p:spPr>
          <a:xfrm rot="10800000">
            <a:off x="3072375" y="7650266"/>
            <a:ext cx="8700" cy="436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95" name="Google Shape;2595;p42"/>
          <p:cNvSpPr txBox="1"/>
          <p:nvPr/>
        </p:nvSpPr>
        <p:spPr>
          <a:xfrm>
            <a:off x="2858350" y="8052627"/>
            <a:ext cx="579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Types of attractions: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Purpose built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Attractions over time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Natural attractions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596" name="Google Shape;2596;p42"/>
          <p:cNvCxnSpPr/>
          <p:nvPr/>
        </p:nvCxnSpPr>
        <p:spPr>
          <a:xfrm rot="10800000">
            <a:off x="3462275" y="7676130"/>
            <a:ext cx="85800" cy="4650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597" name="Google Shape;2597;p42"/>
          <p:cNvSpPr txBox="1"/>
          <p:nvPr/>
        </p:nvSpPr>
        <p:spPr>
          <a:xfrm>
            <a:off x="3418750" y="8082695"/>
            <a:ext cx="5283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Types of Tourist: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Leisure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Business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Domestic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Inbound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outbound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598" name="Google Shape;2598;p42"/>
          <p:cNvSpPr txBox="1"/>
          <p:nvPr/>
        </p:nvSpPr>
        <p:spPr>
          <a:xfrm>
            <a:off x="4643450" y="6685680"/>
            <a:ext cx="451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Jobs in the leisure and tourism industry</a:t>
            </a:r>
            <a:endParaRPr/>
          </a:p>
        </p:txBody>
      </p:sp>
      <p:sp>
        <p:nvSpPr>
          <p:cNvPr id="2599" name="Google Shape;2599;p42"/>
          <p:cNvSpPr/>
          <p:nvPr/>
        </p:nvSpPr>
        <p:spPr>
          <a:xfrm>
            <a:off x="348075" y="7262487"/>
            <a:ext cx="729300" cy="648600"/>
          </a:xfrm>
          <a:prstGeom prst="ellipse">
            <a:avLst/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0" name="Google Shape;2600;p42"/>
          <p:cNvSpPr txBox="1"/>
          <p:nvPr/>
        </p:nvSpPr>
        <p:spPr>
          <a:xfrm>
            <a:off x="498150" y="7332013"/>
            <a:ext cx="384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Yr 9</a:t>
            </a:r>
            <a:endParaRPr/>
          </a:p>
        </p:txBody>
      </p:sp>
      <p:sp>
        <p:nvSpPr>
          <p:cNvPr id="2601" name="Google Shape;2601;p42"/>
          <p:cNvSpPr/>
          <p:nvPr/>
        </p:nvSpPr>
        <p:spPr>
          <a:xfrm>
            <a:off x="3756063" y="6228873"/>
            <a:ext cx="729300" cy="648600"/>
          </a:xfrm>
          <a:prstGeom prst="ellipse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Yr 10</a:t>
            </a:r>
            <a:endParaRPr/>
          </a:p>
        </p:txBody>
      </p:sp>
      <p:sp>
        <p:nvSpPr>
          <p:cNvPr id="2559" name="Google Shape;2559;p42"/>
          <p:cNvSpPr txBox="1"/>
          <p:nvPr/>
        </p:nvSpPr>
        <p:spPr>
          <a:xfrm>
            <a:off x="3037800" y="5778029"/>
            <a:ext cx="7044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2 LAA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Mapwork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Seaside resorts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Capital cities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UK gateways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Motorways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Rail lines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02" name="Google Shape;2602;p42"/>
          <p:cNvSpPr txBox="1"/>
          <p:nvPr/>
        </p:nvSpPr>
        <p:spPr>
          <a:xfrm>
            <a:off x="2051700" y="5800063"/>
            <a:ext cx="75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2 LAB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UK tourist destinations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London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Portsmouth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Brecon Beacons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03" name="Google Shape;2603;p42"/>
          <p:cNvSpPr/>
          <p:nvPr/>
        </p:nvSpPr>
        <p:spPr>
          <a:xfrm>
            <a:off x="1450713" y="5223908"/>
            <a:ext cx="729300" cy="648600"/>
          </a:xfrm>
          <a:prstGeom prst="ellipse">
            <a:avLst/>
          </a:prstGeom>
          <a:solidFill>
            <a:srgbClr val="00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Yr 11</a:t>
            </a:r>
            <a:endParaRPr/>
          </a:p>
        </p:txBody>
      </p:sp>
      <p:sp>
        <p:nvSpPr>
          <p:cNvPr id="2604" name="Google Shape;2604;p42"/>
          <p:cNvSpPr txBox="1"/>
          <p:nvPr/>
        </p:nvSpPr>
        <p:spPr>
          <a:xfrm>
            <a:off x="2487675" y="5012522"/>
            <a:ext cx="992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4 LAB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Investigating the appeal of international travel and tourism destinations for different customer types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05" name="Google Shape;2605;p42"/>
          <p:cNvSpPr txBox="1"/>
          <p:nvPr/>
        </p:nvSpPr>
        <p:spPr>
          <a:xfrm>
            <a:off x="2988850" y="5059066"/>
            <a:ext cx="751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606" name="Google Shape;260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800000">
            <a:off x="195550" y="3540030"/>
            <a:ext cx="3953625" cy="15446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7" name="Google Shape;2607;p42"/>
          <p:cNvCxnSpPr/>
          <p:nvPr/>
        </p:nvCxnSpPr>
        <p:spPr>
          <a:xfrm>
            <a:off x="3084125" y="4603675"/>
            <a:ext cx="63300" cy="313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608" name="Google Shape;2608;p42"/>
          <p:cNvSpPr txBox="1"/>
          <p:nvPr/>
        </p:nvSpPr>
        <p:spPr>
          <a:xfrm>
            <a:off x="3562350" y="4281840"/>
            <a:ext cx="38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09" name="Google Shape;2609;p42"/>
          <p:cNvCxnSpPr/>
          <p:nvPr/>
        </p:nvCxnSpPr>
        <p:spPr>
          <a:xfrm flipH="1" rot="10800000">
            <a:off x="4104300" y="3192431"/>
            <a:ext cx="260700" cy="1554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pic>
        <p:nvPicPr>
          <p:cNvPr id="2610" name="Google Shape;261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3475" y="3341830"/>
            <a:ext cx="451750" cy="968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1" name="Google Shape;2611;p42"/>
          <p:cNvPicPr preferRelativeResize="0"/>
          <p:nvPr/>
        </p:nvPicPr>
        <p:blipFill rotWithShape="1">
          <a:blip r:embed="rId5">
            <a:alphaModFix/>
          </a:blip>
          <a:srcRect b="4321" l="0" r="8684" t="4321"/>
          <a:stretch/>
        </p:blipFill>
        <p:spPr>
          <a:xfrm>
            <a:off x="2695825" y="3643369"/>
            <a:ext cx="2073750" cy="364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2" name="Google Shape;261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">
            <a:off x="745600" y="2278397"/>
            <a:ext cx="4336725" cy="1956810"/>
          </a:xfrm>
          <a:prstGeom prst="rect">
            <a:avLst/>
          </a:prstGeom>
          <a:noFill/>
          <a:ln>
            <a:noFill/>
          </a:ln>
        </p:spPr>
      </p:pic>
      <p:sp>
        <p:nvSpPr>
          <p:cNvPr id="2613" name="Google Shape;2613;p42"/>
          <p:cNvSpPr txBox="1"/>
          <p:nvPr/>
        </p:nvSpPr>
        <p:spPr>
          <a:xfrm>
            <a:off x="2652725" y="4034324"/>
            <a:ext cx="895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614" name="Google Shape;2614;p42"/>
          <p:cNvCxnSpPr/>
          <p:nvPr/>
        </p:nvCxnSpPr>
        <p:spPr>
          <a:xfrm flipH="1">
            <a:off x="4408000" y="4916700"/>
            <a:ext cx="185400" cy="280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615" name="Google Shape;2615;p42"/>
          <p:cNvCxnSpPr/>
          <p:nvPr/>
        </p:nvCxnSpPr>
        <p:spPr>
          <a:xfrm>
            <a:off x="2204625" y="4530687"/>
            <a:ext cx="63300" cy="313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616" name="Google Shape;2616;p42"/>
          <p:cNvSpPr/>
          <p:nvPr/>
        </p:nvSpPr>
        <p:spPr>
          <a:xfrm>
            <a:off x="153450" y="3655963"/>
            <a:ext cx="795900" cy="6981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7" name="Google Shape;2617;p42"/>
          <p:cNvSpPr txBox="1"/>
          <p:nvPr/>
        </p:nvSpPr>
        <p:spPr>
          <a:xfrm>
            <a:off x="335025" y="3731527"/>
            <a:ext cx="6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/>
              <a:t>Mock exam</a:t>
            </a:r>
            <a:endParaRPr sz="900"/>
          </a:p>
        </p:txBody>
      </p:sp>
      <p:cxnSp>
        <p:nvCxnSpPr>
          <p:cNvPr id="2618" name="Google Shape;2618;p42"/>
          <p:cNvCxnSpPr/>
          <p:nvPr/>
        </p:nvCxnSpPr>
        <p:spPr>
          <a:xfrm flipH="1">
            <a:off x="4078200" y="2285381"/>
            <a:ext cx="8100" cy="3492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cxnSp>
        <p:nvCxnSpPr>
          <p:cNvPr id="2619" name="Google Shape;2619;p42"/>
          <p:cNvCxnSpPr/>
          <p:nvPr/>
        </p:nvCxnSpPr>
        <p:spPr>
          <a:xfrm>
            <a:off x="1941013" y="3761434"/>
            <a:ext cx="5700" cy="2286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620" name="Google Shape;2620;p42"/>
          <p:cNvSpPr/>
          <p:nvPr/>
        </p:nvSpPr>
        <p:spPr>
          <a:xfrm>
            <a:off x="4297363" y="3085872"/>
            <a:ext cx="729300" cy="648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1" name="Google Shape;2621;p42"/>
          <p:cNvSpPr txBox="1"/>
          <p:nvPr/>
        </p:nvSpPr>
        <p:spPr>
          <a:xfrm>
            <a:off x="4408000" y="3182779"/>
            <a:ext cx="5541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Exam</a:t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Unit 1</a:t>
            </a:r>
            <a:endParaRPr sz="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/>
              <a:t>January </a:t>
            </a:r>
            <a:endParaRPr sz="700"/>
          </a:p>
        </p:txBody>
      </p:sp>
      <p:sp>
        <p:nvSpPr>
          <p:cNvPr id="2622" name="Google Shape;2622;p42"/>
          <p:cNvSpPr txBox="1"/>
          <p:nvPr/>
        </p:nvSpPr>
        <p:spPr>
          <a:xfrm>
            <a:off x="3914775" y="1864396"/>
            <a:ext cx="604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23" name="Google Shape;2623;p42"/>
          <p:cNvSpPr txBox="1"/>
          <p:nvPr/>
        </p:nvSpPr>
        <p:spPr>
          <a:xfrm>
            <a:off x="2985225" y="1495771"/>
            <a:ext cx="6465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cxnSp>
        <p:nvCxnSpPr>
          <p:cNvPr id="2624" name="Google Shape;2624;p42"/>
          <p:cNvCxnSpPr/>
          <p:nvPr/>
        </p:nvCxnSpPr>
        <p:spPr>
          <a:xfrm>
            <a:off x="3107188" y="2345048"/>
            <a:ext cx="87300" cy="313500"/>
          </a:xfrm>
          <a:prstGeom prst="straightConnector1">
            <a:avLst/>
          </a:prstGeom>
          <a:noFill/>
          <a:ln cap="flat" cmpd="sng" w="19050">
            <a:solidFill>
              <a:srgbClr val="63ADF4"/>
            </a:solidFill>
            <a:prstDash val="solid"/>
            <a:round/>
            <a:headEnd len="med" w="med" type="none"/>
            <a:tailEnd len="med" w="med" type="oval"/>
          </a:ln>
        </p:spPr>
      </p:cxnSp>
      <p:sp>
        <p:nvSpPr>
          <p:cNvPr id="2625" name="Google Shape;2625;p42"/>
          <p:cNvSpPr txBox="1"/>
          <p:nvPr/>
        </p:nvSpPr>
        <p:spPr>
          <a:xfrm>
            <a:off x="1957400" y="1477163"/>
            <a:ext cx="672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26" name="Google Shape;2626;p42"/>
          <p:cNvSpPr/>
          <p:nvPr/>
        </p:nvSpPr>
        <p:spPr>
          <a:xfrm>
            <a:off x="596200" y="2289213"/>
            <a:ext cx="704400" cy="648600"/>
          </a:xfrm>
          <a:prstGeom prst="ellipse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700">
                <a:solidFill>
                  <a:schemeClr val="dk1"/>
                </a:solidFill>
              </a:rPr>
              <a:t>Exam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700">
                <a:solidFill>
                  <a:schemeClr val="dk1"/>
                </a:solidFill>
              </a:rPr>
              <a:t>Unit 1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</a:rPr>
              <a:t>Resit</a:t>
            </a:r>
            <a:endParaRPr sz="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700">
                <a:solidFill>
                  <a:schemeClr val="dk1"/>
                </a:solidFill>
              </a:rPr>
              <a:t>May </a:t>
            </a:r>
            <a:endParaRPr/>
          </a:p>
        </p:txBody>
      </p:sp>
      <p:pic>
        <p:nvPicPr>
          <p:cNvPr id="2627" name="Google Shape;2627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16150" y="8502787"/>
            <a:ext cx="520812" cy="292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8" name="Google Shape;2628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09578" y="7674317"/>
            <a:ext cx="399295" cy="349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9" name="Google Shape;2629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963594" y="8324630"/>
            <a:ext cx="399284" cy="517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0" name="Google Shape;2630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33551" y="8242301"/>
            <a:ext cx="464916" cy="46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1" name="Google Shape;2631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390100" y="7251835"/>
            <a:ext cx="694416" cy="390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2" name="Google Shape;2632;p4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26050" y="6748674"/>
            <a:ext cx="405025" cy="509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3" name="Google Shape;2633;p4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649900" y="6740679"/>
            <a:ext cx="379152" cy="52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4" name="Google Shape;2634;p4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167800" y="6738730"/>
            <a:ext cx="399285" cy="532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5" name="Google Shape;2635;p4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619125" y="6745963"/>
            <a:ext cx="471603" cy="517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6" name="Google Shape;2636;p4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92550" y="6700752"/>
            <a:ext cx="579899" cy="292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7" name="Google Shape;2637;p4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92550" y="6610829"/>
            <a:ext cx="579900" cy="361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8" name="Google Shape;2638;p4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7812" y="6060740"/>
            <a:ext cx="619889" cy="46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9" name="Google Shape;2639;p4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893212" y="5928319"/>
            <a:ext cx="464916" cy="3099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0" name="Google Shape;2640;p4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408001" y="967924"/>
            <a:ext cx="546251" cy="35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1" name="Google Shape;2641;p42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1644225" y="3012847"/>
            <a:ext cx="379149" cy="284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2" name="Google Shape;2642;p42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596200" y="3137529"/>
            <a:ext cx="445347" cy="29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3" name="Google Shape;2643;p42"/>
          <p:cNvPicPr preferRelativeResize="0"/>
          <p:nvPr/>
        </p:nvPicPr>
        <p:blipFill>
          <a:blip r:embed="rId24">
            <a:alphaModFix/>
          </a:blip>
          <a:stretch>
            <a:fillRect/>
          </a:stretch>
        </p:blipFill>
        <p:spPr>
          <a:xfrm>
            <a:off x="2922413" y="3034781"/>
            <a:ext cx="445347" cy="334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4" name="Google Shape;2644;p42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2032025" y="4101072"/>
            <a:ext cx="520812" cy="345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5" name="Google Shape;2645;p42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929027" y="4096783"/>
            <a:ext cx="464914" cy="338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6" name="Google Shape;2646;p42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407399" y="3785096"/>
            <a:ext cx="571680" cy="38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7" name="Google Shape;2647;p42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1458800" y="4654113"/>
            <a:ext cx="499506" cy="380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8" name="Google Shape;2648;p42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3846447" y="5427178"/>
            <a:ext cx="464916" cy="3080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9" name="Google Shape;2649;p42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1436875" y="3769095"/>
            <a:ext cx="399285" cy="252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0" name="Google Shape;2650;p42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3795362" y="4976219"/>
            <a:ext cx="245100" cy="37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1" name="Google Shape;2651;p42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1744450" y="1699590"/>
            <a:ext cx="451750" cy="76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2" name="Google Shape;2652;p42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-5250" y="4932105"/>
            <a:ext cx="694416" cy="5205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3" name="Google Shape;2653;p42"/>
          <p:cNvPicPr preferRelativeResize="0"/>
          <p:nvPr/>
        </p:nvPicPr>
        <p:blipFill>
          <a:blip r:embed="rId34">
            <a:alphaModFix/>
          </a:blip>
          <a:stretch>
            <a:fillRect/>
          </a:stretch>
        </p:blipFill>
        <p:spPr>
          <a:xfrm>
            <a:off x="125475" y="1901133"/>
            <a:ext cx="499518" cy="440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4" name="Google Shape;2654;p42"/>
          <p:cNvPicPr preferRelativeResize="0"/>
          <p:nvPr/>
        </p:nvPicPr>
        <p:blipFill>
          <a:blip r:embed="rId35">
            <a:alphaModFix/>
          </a:blip>
          <a:stretch>
            <a:fillRect/>
          </a:stretch>
        </p:blipFill>
        <p:spPr>
          <a:xfrm>
            <a:off x="790187" y="915636"/>
            <a:ext cx="637337" cy="983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5" name="Google Shape;2655;p42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1572373" y="950996"/>
            <a:ext cx="784619" cy="509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6" name="Google Shape;2656;p42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4499250" y="5444943"/>
            <a:ext cx="405024" cy="3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7" name="Google Shape;2657;p42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2916600" y="858211"/>
            <a:ext cx="571682" cy="571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8" name="Google Shape;2658;p42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3561765" y="4273278"/>
            <a:ext cx="520813" cy="520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9" name="Google Shape;2659;p42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4112125" y="4230130"/>
            <a:ext cx="399284" cy="650416"/>
          </a:xfrm>
          <a:prstGeom prst="rect">
            <a:avLst/>
          </a:prstGeom>
          <a:noFill/>
          <a:ln>
            <a:noFill/>
          </a:ln>
        </p:spPr>
      </p:pic>
      <p:sp>
        <p:nvSpPr>
          <p:cNvPr id="2660" name="Google Shape;2660;p42"/>
          <p:cNvSpPr txBox="1"/>
          <p:nvPr/>
        </p:nvSpPr>
        <p:spPr>
          <a:xfrm>
            <a:off x="1081100" y="343511"/>
            <a:ext cx="1122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Highbury College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Level 3 BTEC National Foundation Diploma in Travel and Tourism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2661" name="Google Shape;2661;p42"/>
          <p:cNvSpPr txBox="1"/>
          <p:nvPr/>
        </p:nvSpPr>
        <p:spPr>
          <a:xfrm>
            <a:off x="3109925" y="399087"/>
            <a:ext cx="1659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Hospitality. Catering, Cabin crew, Holiday representative, Travel agent, Entertainment,Influencer Marketer</a:t>
            </a:r>
            <a:endParaRPr/>
          </a:p>
        </p:txBody>
      </p:sp>
      <p:sp>
        <p:nvSpPr>
          <p:cNvPr id="2662" name="Google Shape;2662;p42"/>
          <p:cNvSpPr txBox="1"/>
          <p:nvPr/>
        </p:nvSpPr>
        <p:spPr>
          <a:xfrm>
            <a:off x="1663250" y="3345144"/>
            <a:ext cx="1783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3 LAB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Investigates the needs of different customer types for 3 different travel and tourism organisations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Public, private and voluntary sectors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3" name="Google Shape;2663;p42"/>
          <p:cNvSpPr txBox="1"/>
          <p:nvPr/>
        </p:nvSpPr>
        <p:spPr>
          <a:xfrm>
            <a:off x="1385763" y="4298809"/>
            <a:ext cx="901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3 LAA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Investigate travel and tourism customer services</a:t>
            </a:r>
            <a:endParaRPr/>
          </a:p>
        </p:txBody>
      </p:sp>
      <p:sp>
        <p:nvSpPr>
          <p:cNvPr id="2664" name="Google Shape;2664;p42"/>
          <p:cNvSpPr txBox="1"/>
          <p:nvPr/>
        </p:nvSpPr>
        <p:spPr>
          <a:xfrm>
            <a:off x="2851600" y="4235210"/>
            <a:ext cx="704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3 LAA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Identify internal and external customers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5" name="Google Shape;2665;p42"/>
          <p:cNvSpPr txBox="1"/>
          <p:nvPr/>
        </p:nvSpPr>
        <p:spPr>
          <a:xfrm>
            <a:off x="608475" y="5238807"/>
            <a:ext cx="728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4 LAA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Mapwork European and international destination</a:t>
            </a:r>
            <a:endParaRPr/>
          </a:p>
        </p:txBody>
      </p:sp>
      <p:sp>
        <p:nvSpPr>
          <p:cNvPr id="2666" name="Google Shape;2666;p42"/>
          <p:cNvSpPr txBox="1"/>
          <p:nvPr/>
        </p:nvSpPr>
        <p:spPr>
          <a:xfrm>
            <a:off x="4513925" y="4309863"/>
            <a:ext cx="604800" cy="12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4 LAC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Plan two holidays for two different customer types which meet the needs of different customer types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7" name="Google Shape;2667;p42"/>
          <p:cNvSpPr txBox="1"/>
          <p:nvPr/>
        </p:nvSpPr>
        <p:spPr>
          <a:xfrm>
            <a:off x="2708450" y="1607092"/>
            <a:ext cx="451800" cy="116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1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The UK Travel and Tourism sector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External exam topics revisit 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8" name="Google Shape;2668;p42"/>
          <p:cNvSpPr txBox="1"/>
          <p:nvPr/>
        </p:nvSpPr>
        <p:spPr>
          <a:xfrm>
            <a:off x="3932700" y="1447834"/>
            <a:ext cx="7512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Unit 3 LAC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The importance of customer services. Customer services skills. Impacts of excellent and poor customer services</a:t>
            </a:r>
            <a:endParaRPr sz="5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72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p43"/>
          <p:cNvSpPr txBox="1"/>
          <p:nvPr/>
        </p:nvSpPr>
        <p:spPr>
          <a:xfrm>
            <a:off x="130141" y="261937"/>
            <a:ext cx="3602100" cy="5526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anchorCtr="0" anchor="t" bIns="60250" lIns="60250" spcFirstLastPara="1" rIns="60250" wrap="square" tIns="60250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BET music curriculum aims to provide all students with a high-quality music education which is innovative in its approach. The curriculum 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empowers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and 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inspires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students to develop a 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life-long love of music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increasing their 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self-confidence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creativity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, and </a:t>
            </a:r>
            <a:r>
              <a:rPr b="1"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technical musical ability</a:t>
            </a:r>
            <a:r>
              <a:rPr lang="en-GB" sz="7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. </a:t>
            </a:r>
            <a:endParaRPr sz="7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2674" name="Google Shape;2674;p43"/>
          <p:cNvGraphicFramePr/>
          <p:nvPr/>
        </p:nvGraphicFramePr>
        <p:xfrm>
          <a:off x="130133" y="6022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{13071A3A-ECCE-4C4E-A479-A45A6A22AB97}</a:tableStyleId>
              </a:tblPr>
              <a:tblGrid>
                <a:gridCol w="4779400"/>
              </a:tblGrid>
              <a:tr h="2461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lang="en-GB" sz="11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BET Music Learning Journey</a:t>
                      </a:r>
                      <a:endParaRPr sz="11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38550" marB="38550" marR="62225" marL="62225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cxnSp>
        <p:nvCxnSpPr>
          <p:cNvPr id="2675" name="Google Shape;2675;p43"/>
          <p:cNvCxnSpPr/>
          <p:nvPr/>
        </p:nvCxnSpPr>
        <p:spPr>
          <a:xfrm>
            <a:off x="3149836" y="1884889"/>
            <a:ext cx="0" cy="8055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76" name="Google Shape;2676;p43"/>
          <p:cNvCxnSpPr/>
          <p:nvPr/>
        </p:nvCxnSpPr>
        <p:spPr>
          <a:xfrm>
            <a:off x="1451436" y="1931839"/>
            <a:ext cx="11100" cy="802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77" name="Google Shape;2677;p43"/>
          <p:cNvCxnSpPr/>
          <p:nvPr/>
        </p:nvCxnSpPr>
        <p:spPr>
          <a:xfrm flipH="1">
            <a:off x="-2541188" y="4870720"/>
            <a:ext cx="2400" cy="7764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78" name="Google Shape;2678;p43"/>
          <p:cNvCxnSpPr/>
          <p:nvPr/>
        </p:nvCxnSpPr>
        <p:spPr>
          <a:xfrm>
            <a:off x="3228295" y="3414700"/>
            <a:ext cx="0" cy="8160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79" name="Google Shape;2679;p43"/>
          <p:cNvCxnSpPr/>
          <p:nvPr/>
        </p:nvCxnSpPr>
        <p:spPr>
          <a:xfrm>
            <a:off x="1501876" y="3338168"/>
            <a:ext cx="5700" cy="7779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80" name="Google Shape;2680;p43"/>
          <p:cNvCxnSpPr/>
          <p:nvPr/>
        </p:nvCxnSpPr>
        <p:spPr>
          <a:xfrm flipH="1">
            <a:off x="-2494950" y="6283025"/>
            <a:ext cx="2400" cy="7764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681" name="Google Shape;2681;p43"/>
          <p:cNvPicPr preferRelativeResize="0"/>
          <p:nvPr/>
        </p:nvPicPr>
        <p:blipFill rotWithShape="1">
          <a:blip r:embed="rId3">
            <a:alphaModFix/>
          </a:blip>
          <a:srcRect b="20853" l="22039" r="21187" t="21793"/>
          <a:stretch/>
        </p:blipFill>
        <p:spPr>
          <a:xfrm>
            <a:off x="4225468" y="436845"/>
            <a:ext cx="316574" cy="31981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682" name="Google Shape;2682;p43"/>
          <p:cNvCxnSpPr/>
          <p:nvPr/>
        </p:nvCxnSpPr>
        <p:spPr>
          <a:xfrm>
            <a:off x="3083978" y="3682037"/>
            <a:ext cx="5700" cy="8193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83" name="Google Shape;2683;p43"/>
          <p:cNvCxnSpPr/>
          <p:nvPr/>
        </p:nvCxnSpPr>
        <p:spPr>
          <a:xfrm>
            <a:off x="1326733" y="3725509"/>
            <a:ext cx="8400" cy="8193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684" name="Google Shape;2684;p43"/>
          <p:cNvPicPr preferRelativeResize="0"/>
          <p:nvPr/>
        </p:nvPicPr>
        <p:blipFill rotWithShape="1">
          <a:blip r:embed="rId4">
            <a:alphaModFix/>
          </a:blip>
          <a:srcRect b="29290" l="17834" r="17827" t="21785"/>
          <a:stretch/>
        </p:blipFill>
        <p:spPr>
          <a:xfrm>
            <a:off x="4623393" y="824604"/>
            <a:ext cx="318838" cy="30039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5" name="Google Shape;2685;p43"/>
          <p:cNvPicPr preferRelativeResize="0"/>
          <p:nvPr/>
        </p:nvPicPr>
        <p:blipFill rotWithShape="1">
          <a:blip r:embed="rId5">
            <a:alphaModFix/>
          </a:blip>
          <a:srcRect b="27545" l="16851" r="15821" t="25591"/>
          <a:stretch/>
        </p:blipFill>
        <p:spPr>
          <a:xfrm>
            <a:off x="4225468" y="823510"/>
            <a:ext cx="349625" cy="30149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6" name="Google Shape;2686;p43"/>
          <p:cNvPicPr preferRelativeResize="0"/>
          <p:nvPr/>
        </p:nvPicPr>
        <p:blipFill rotWithShape="1">
          <a:blip r:embed="rId6">
            <a:alphaModFix/>
          </a:blip>
          <a:srcRect b="16081" l="25474" r="26094" t="14213"/>
          <a:stretch/>
        </p:blipFill>
        <p:spPr>
          <a:xfrm>
            <a:off x="3767916" y="436844"/>
            <a:ext cx="409255" cy="68815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687" name="Google Shape;2687;p43"/>
          <p:cNvPicPr preferRelativeResize="0"/>
          <p:nvPr/>
        </p:nvPicPr>
        <p:blipFill rotWithShape="1">
          <a:blip r:embed="rId7">
            <a:alphaModFix/>
          </a:blip>
          <a:srcRect b="18254" l="19564" r="19314" t="19315"/>
          <a:stretch/>
        </p:blipFill>
        <p:spPr>
          <a:xfrm>
            <a:off x="4623393" y="436844"/>
            <a:ext cx="309549" cy="31980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688" name="Google Shape;2688;p43"/>
          <p:cNvSpPr/>
          <p:nvPr/>
        </p:nvSpPr>
        <p:spPr>
          <a:xfrm>
            <a:off x="165313" y="7820240"/>
            <a:ext cx="4779300" cy="1076400"/>
          </a:xfrm>
          <a:prstGeom prst="rect">
            <a:avLst/>
          </a:prstGeom>
          <a:solidFill>
            <a:srgbClr val="D9EAD3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0125" lIns="60250" spcFirstLastPara="1" rIns="60250" wrap="square" tIns="30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9" name="Google Shape;2689;p43"/>
          <p:cNvSpPr txBox="1"/>
          <p:nvPr/>
        </p:nvSpPr>
        <p:spPr>
          <a:xfrm>
            <a:off x="200765" y="7807486"/>
            <a:ext cx="14367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latin typeface="Gill Sans"/>
                <a:ea typeface="Gill Sans"/>
                <a:cs typeface="Gill Sans"/>
                <a:sym typeface="Gill Sans"/>
              </a:rPr>
              <a:t>Term</a:t>
            </a:r>
            <a:r>
              <a:rPr b="1" i="0" lang="en-GB" sz="1200" cap="none" strike="noStrike">
                <a:latin typeface="Gill Sans"/>
                <a:ea typeface="Gill Sans"/>
                <a:cs typeface="Gill Sans"/>
                <a:sym typeface="Gill Sans"/>
              </a:rPr>
              <a:t> 1 </a:t>
            </a:r>
            <a:endParaRPr b="1" i="0" sz="1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Building Blocks Of Music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0" name="Google Shape;2690;p43"/>
          <p:cNvSpPr txBox="1"/>
          <p:nvPr/>
        </p:nvSpPr>
        <p:spPr>
          <a:xfrm>
            <a:off x="1810552" y="7810919"/>
            <a:ext cx="15216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latin typeface="Gill Sans"/>
                <a:ea typeface="Gill Sans"/>
                <a:cs typeface="Gill Sans"/>
                <a:sym typeface="Gill Sans"/>
              </a:rPr>
              <a:t>Term 2</a:t>
            </a:r>
            <a:r>
              <a:rPr b="1" i="0" lang="en-GB" sz="1200" cap="none" strike="noStrike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1"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Keyboard Skills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Chords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1" name="Google Shape;2691;p43"/>
          <p:cNvSpPr txBox="1"/>
          <p:nvPr/>
        </p:nvSpPr>
        <p:spPr>
          <a:xfrm>
            <a:off x="3467749" y="7826892"/>
            <a:ext cx="14874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latin typeface="Gill Sans"/>
                <a:ea typeface="Gill Sans"/>
                <a:cs typeface="Gill Sans"/>
                <a:sym typeface="Gill Sans"/>
              </a:rPr>
              <a:t>Term 3</a:t>
            </a:r>
            <a:endParaRPr b="1"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 Orchestra/Ensemble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2" name="Google Shape;2692;p43"/>
          <p:cNvSpPr/>
          <p:nvPr/>
        </p:nvSpPr>
        <p:spPr>
          <a:xfrm>
            <a:off x="154428" y="4480268"/>
            <a:ext cx="4794300" cy="1076400"/>
          </a:xfrm>
          <a:prstGeom prst="rect">
            <a:avLst/>
          </a:prstGeom>
          <a:solidFill>
            <a:srgbClr val="B7B7B7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0125" lIns="60250" spcFirstLastPara="1" rIns="60250" wrap="square" tIns="301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3" name="Google Shape;2693;p43"/>
          <p:cNvSpPr txBox="1"/>
          <p:nvPr/>
        </p:nvSpPr>
        <p:spPr>
          <a:xfrm>
            <a:off x="145649" y="4455991"/>
            <a:ext cx="15216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Term 1</a:t>
            </a:r>
            <a:endParaRPr b="1"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Musical Foundations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4" name="Google Shape;2694;p43"/>
          <p:cNvSpPr txBox="1"/>
          <p:nvPr/>
        </p:nvSpPr>
        <p:spPr>
          <a:xfrm>
            <a:off x="1763856" y="4463494"/>
            <a:ext cx="15216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Term 2</a:t>
            </a:r>
            <a:endParaRPr b="1"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Musical Genres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Harmony &amp; Tonality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95" name="Google Shape;2695;p43"/>
          <p:cNvSpPr txBox="1"/>
          <p:nvPr/>
        </p:nvSpPr>
        <p:spPr>
          <a:xfrm>
            <a:off x="3407377" y="4463515"/>
            <a:ext cx="1487400" cy="522600"/>
          </a:xfrm>
          <a:prstGeom prst="rect">
            <a:avLst/>
          </a:prstGeom>
          <a:noFill/>
          <a:ln>
            <a:noFill/>
          </a:ln>
        </p:spPr>
        <p:txBody>
          <a:bodyPr anchorCtr="0" anchor="t" bIns="30125" lIns="60250" spcFirstLastPara="1" rIns="60250" wrap="square" tIns="301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Term 3</a:t>
            </a:r>
            <a:endParaRPr b="1" sz="12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Songwriting/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Writing To A Brief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96" name="Google Shape;2696;p43"/>
          <p:cNvCxnSpPr/>
          <p:nvPr/>
        </p:nvCxnSpPr>
        <p:spPr>
          <a:xfrm>
            <a:off x="552547" y="5559300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697" name="Google Shape;2697;p43"/>
          <p:cNvGrpSpPr/>
          <p:nvPr/>
        </p:nvGrpSpPr>
        <p:grpSpPr>
          <a:xfrm>
            <a:off x="176930" y="2822582"/>
            <a:ext cx="4794463" cy="1068565"/>
            <a:chOff x="384050" y="9998750"/>
            <a:chExt cx="7045500" cy="1734401"/>
          </a:xfrm>
        </p:grpSpPr>
        <p:sp>
          <p:nvSpPr>
            <p:cNvPr id="2698" name="Google Shape;2698;p43"/>
            <p:cNvSpPr/>
            <p:nvPr/>
          </p:nvSpPr>
          <p:spPr>
            <a:xfrm>
              <a:off x="384050" y="10037251"/>
              <a:ext cx="7045500" cy="1695900"/>
            </a:xfrm>
            <a:prstGeom prst="rect">
              <a:avLst/>
            </a:prstGeom>
            <a:solidFill>
              <a:srgbClr val="CFE2F3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125" lIns="60250" spcFirstLastPara="1" rIns="60250" wrap="square" tIns="301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9" name="Google Shape;2699;p43"/>
            <p:cNvSpPr txBox="1"/>
            <p:nvPr/>
          </p:nvSpPr>
          <p:spPr>
            <a:xfrm>
              <a:off x="5234149" y="10035546"/>
              <a:ext cx="2061900" cy="107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Term 1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GCSE - AOS1 Forms &amp; Devices 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VQ - Instrument Study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00" name="Google Shape;2700;p43"/>
            <p:cNvSpPr txBox="1"/>
            <p:nvPr/>
          </p:nvSpPr>
          <p:spPr>
            <a:xfrm>
              <a:off x="2742613" y="9998750"/>
              <a:ext cx="2300100" cy="8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Term 2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GCSE - AOS4 Popular Music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VQ - Creating</a:t>
              </a:r>
              <a:endParaRPr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01" name="Google Shape;2701;p43"/>
            <p:cNvSpPr txBox="1"/>
            <p:nvPr/>
          </p:nvSpPr>
          <p:spPr>
            <a:xfrm>
              <a:off x="420838" y="10035550"/>
              <a:ext cx="2185800" cy="107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Term 3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GCSE - AOS3 Ensemble/Film Music 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VQ - Performance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cxnSp>
        <p:nvCxnSpPr>
          <p:cNvPr id="2702" name="Google Shape;2702;p43"/>
          <p:cNvCxnSpPr/>
          <p:nvPr/>
        </p:nvCxnSpPr>
        <p:spPr>
          <a:xfrm rot="10800000">
            <a:off x="4942172" y="7824550"/>
            <a:ext cx="2100" cy="459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703" name="Google Shape;2703;p43"/>
          <p:cNvGrpSpPr/>
          <p:nvPr/>
        </p:nvGrpSpPr>
        <p:grpSpPr>
          <a:xfrm>
            <a:off x="151834" y="6142246"/>
            <a:ext cx="4779560" cy="1072023"/>
            <a:chOff x="348900" y="4660625"/>
            <a:chExt cx="7023600" cy="1740015"/>
          </a:xfrm>
        </p:grpSpPr>
        <p:sp>
          <p:nvSpPr>
            <p:cNvPr id="2704" name="Google Shape;2704;p43"/>
            <p:cNvSpPr/>
            <p:nvPr/>
          </p:nvSpPr>
          <p:spPr>
            <a:xfrm>
              <a:off x="348900" y="4704740"/>
              <a:ext cx="7023600" cy="1695900"/>
            </a:xfrm>
            <a:prstGeom prst="rect">
              <a:avLst/>
            </a:prstGeom>
            <a:solidFill>
              <a:srgbClr val="F4CCCC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125" lIns="60250" spcFirstLastPara="1" rIns="60250" wrap="square" tIns="301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5" name="Google Shape;2705;p43"/>
            <p:cNvSpPr txBox="1"/>
            <p:nvPr/>
          </p:nvSpPr>
          <p:spPr>
            <a:xfrm>
              <a:off x="5106100" y="4680602"/>
              <a:ext cx="2185800" cy="6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latin typeface="Gill Sans"/>
                  <a:ea typeface="Gill Sans"/>
                  <a:cs typeface="Gill Sans"/>
                  <a:sym typeface="Gill Sans"/>
                </a:rPr>
                <a:t>Term 1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The Blues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06" name="Google Shape;2706;p43"/>
            <p:cNvSpPr txBox="1"/>
            <p:nvPr/>
          </p:nvSpPr>
          <p:spPr>
            <a:xfrm>
              <a:off x="2749186" y="4680608"/>
              <a:ext cx="2236200" cy="8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latin typeface="Gill Sans"/>
                  <a:ea typeface="Gill Sans"/>
                  <a:cs typeface="Gill Sans"/>
                  <a:sym typeface="Gill Sans"/>
                </a:rPr>
                <a:t>Term 2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Soundtracks/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Music In Context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07" name="Google Shape;2707;p43"/>
            <p:cNvSpPr txBox="1"/>
            <p:nvPr/>
          </p:nvSpPr>
          <p:spPr>
            <a:xfrm>
              <a:off x="504199" y="4660625"/>
              <a:ext cx="2111100" cy="6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latin typeface="Gill Sans"/>
                  <a:ea typeface="Gill Sans"/>
                  <a:cs typeface="Gill Sans"/>
                  <a:sym typeface="Gill Sans"/>
                </a:rPr>
                <a:t>Term 3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Popular Song &amp; Songwriting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cxnSp>
        <p:nvCxnSpPr>
          <p:cNvPr id="2708" name="Google Shape;2708;p43"/>
          <p:cNvCxnSpPr/>
          <p:nvPr/>
        </p:nvCxnSpPr>
        <p:spPr>
          <a:xfrm>
            <a:off x="552538" y="8896579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09" name="Google Shape;2709;p43"/>
          <p:cNvCxnSpPr/>
          <p:nvPr/>
        </p:nvCxnSpPr>
        <p:spPr>
          <a:xfrm>
            <a:off x="3767916" y="8896585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2710" name="Google Shape;2710;p43"/>
          <p:cNvGrpSpPr/>
          <p:nvPr/>
        </p:nvGrpSpPr>
        <p:grpSpPr>
          <a:xfrm>
            <a:off x="223708" y="1231321"/>
            <a:ext cx="4794463" cy="1044844"/>
            <a:chOff x="408900" y="12737751"/>
            <a:chExt cx="7045500" cy="1695900"/>
          </a:xfrm>
        </p:grpSpPr>
        <p:sp>
          <p:nvSpPr>
            <p:cNvPr id="2711" name="Google Shape;2711;p43"/>
            <p:cNvSpPr/>
            <p:nvPr/>
          </p:nvSpPr>
          <p:spPr>
            <a:xfrm>
              <a:off x="408900" y="12737751"/>
              <a:ext cx="7045500" cy="1695900"/>
            </a:xfrm>
            <a:prstGeom prst="rect">
              <a:avLst/>
            </a:prstGeom>
            <a:solidFill>
              <a:srgbClr val="FFF2CC"/>
            </a:solidFill>
            <a:ln cap="flat" cmpd="sng" w="12700">
              <a:solidFill>
                <a:srgbClr val="31538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0125" lIns="60250" spcFirstLastPara="1" rIns="60250" wrap="square" tIns="301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t/>
              </a:r>
              <a:endPara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2" name="Google Shape;2712;p43"/>
            <p:cNvSpPr txBox="1"/>
            <p:nvPr/>
          </p:nvSpPr>
          <p:spPr>
            <a:xfrm>
              <a:off x="5170688" y="12749750"/>
              <a:ext cx="2185800" cy="69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College/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Employment</a:t>
              </a:r>
              <a:endParaRPr b="1" i="0" sz="1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13" name="Google Shape;2713;p43"/>
            <p:cNvSpPr txBox="1"/>
            <p:nvPr/>
          </p:nvSpPr>
          <p:spPr>
            <a:xfrm>
              <a:off x="2660962" y="12749750"/>
              <a:ext cx="2400000" cy="8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Term 2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GCSE - Coursework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VQ - Controlled Assessment</a:t>
              </a:r>
              <a:endParaRPr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2714" name="Google Shape;2714;p43"/>
            <p:cNvSpPr txBox="1"/>
            <p:nvPr/>
          </p:nvSpPr>
          <p:spPr>
            <a:xfrm>
              <a:off x="556000" y="12749746"/>
              <a:ext cx="2061900" cy="8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0125" lIns="60250" spcFirstLastPara="1" rIns="60250" wrap="square" tIns="30125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lang="en-GB" sz="12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Term 1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GCSE - Set Pieces</a:t>
              </a:r>
              <a:endParaRPr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VQ -Composition</a:t>
              </a:r>
              <a:r>
                <a:rPr b="1" lang="en-GB" sz="900">
                  <a:solidFill>
                    <a:schemeClr val="dk1"/>
                  </a:solidFill>
                  <a:latin typeface="Gill Sans"/>
                  <a:ea typeface="Gill Sans"/>
                  <a:cs typeface="Gill Sans"/>
                  <a:sym typeface="Gill Sans"/>
                </a:rPr>
                <a:t> </a:t>
              </a:r>
              <a:endParaRPr b="1" sz="1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2715" name="Google Shape;2715;p43"/>
          <p:cNvSpPr/>
          <p:nvPr/>
        </p:nvSpPr>
        <p:spPr>
          <a:xfrm>
            <a:off x="1613094" y="710296"/>
            <a:ext cx="1823100" cy="471600"/>
          </a:xfrm>
          <a:prstGeom prst="roundRect">
            <a:avLst>
              <a:gd fmla="val 16667" name="adj"/>
            </a:avLst>
          </a:prstGeom>
          <a:solidFill>
            <a:srgbClr val="FFFF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250" lIns="60250" spcFirstLastPara="1" rIns="60250" wrap="square" tIns="60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Gill Sans"/>
                <a:ea typeface="Gill Sans"/>
                <a:cs typeface="Gill Sans"/>
                <a:sym typeface="Gill Sans"/>
              </a:rPr>
              <a:t>Year 11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716" name="Google Shape;2716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9798" y="1770710"/>
            <a:ext cx="370563" cy="40502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17" name="Google Shape;2717;p4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59050" y="1780236"/>
            <a:ext cx="409255" cy="401359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18" name="Google Shape;2718;p4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98099" y="1755400"/>
            <a:ext cx="562450" cy="3981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19" name="Google Shape;2719;p43"/>
          <p:cNvGraphicFramePr/>
          <p:nvPr/>
        </p:nvGraphicFramePr>
        <p:xfrm>
          <a:off x="82873" y="83559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{E428AA86-78BA-46C3-86BD-3CBB857EE1BF}</a:tableStyleId>
              </a:tblPr>
              <a:tblGrid>
                <a:gridCol w="557375"/>
                <a:gridCol w="557375"/>
                <a:gridCol w="557375"/>
                <a:gridCol w="557375"/>
                <a:gridCol w="557375"/>
                <a:gridCol w="557375"/>
                <a:gridCol w="557375"/>
                <a:gridCol w="557375"/>
                <a:gridCol w="557375"/>
              </a:tblGrid>
              <a:tr h="213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  <a:tr h="18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Melody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Articulation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Dynamics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Texture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Structure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Harmony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Instruments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Rhythm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Tempo</a:t>
                      </a:r>
                      <a:endParaRPr sz="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cxnSp>
        <p:nvCxnSpPr>
          <p:cNvPr id="2720" name="Google Shape;2720;p43"/>
          <p:cNvCxnSpPr/>
          <p:nvPr/>
        </p:nvCxnSpPr>
        <p:spPr>
          <a:xfrm flipH="1">
            <a:off x="1682111" y="1246023"/>
            <a:ext cx="16800" cy="80454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21" name="Google Shape;2721;p43"/>
          <p:cNvCxnSpPr/>
          <p:nvPr/>
        </p:nvCxnSpPr>
        <p:spPr>
          <a:xfrm flipH="1">
            <a:off x="3351549" y="1199874"/>
            <a:ext cx="12300" cy="828750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722" name="Google Shape;2722;p43"/>
          <p:cNvPicPr preferRelativeResize="0"/>
          <p:nvPr/>
        </p:nvPicPr>
        <p:blipFill rotWithShape="1">
          <a:blip r:embed="rId11">
            <a:alphaModFix/>
          </a:blip>
          <a:srcRect b="2879" l="3835" r="4185" t="3338"/>
          <a:stretch/>
        </p:blipFill>
        <p:spPr>
          <a:xfrm>
            <a:off x="3676451" y="6538474"/>
            <a:ext cx="903713" cy="531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723" name="Google Shape;2723;p4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134206" y="6632971"/>
            <a:ext cx="807398" cy="47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4" name="Google Shape;2724;p4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6268" y="6607611"/>
            <a:ext cx="1053091" cy="47153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25" name="Google Shape;2725;p43"/>
          <p:cNvGraphicFramePr/>
          <p:nvPr/>
        </p:nvGraphicFramePr>
        <p:xfrm>
          <a:off x="515710" y="491880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{E428AA86-78BA-46C3-86BD-3CBB857EE1BF}</a:tableStyleId>
              </a:tblPr>
              <a:tblGrid>
                <a:gridCol w="260525"/>
                <a:gridCol w="260525"/>
                <a:gridCol w="260525"/>
              </a:tblGrid>
              <a:tr h="2053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26" name="Google Shape;2726;p43"/>
          <p:cNvGraphicFramePr/>
          <p:nvPr/>
        </p:nvGraphicFramePr>
        <p:xfrm>
          <a:off x="124929" y="517139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{E428AA86-78BA-46C3-86BD-3CBB857EE1BF}</a:tableStyleId>
              </a:tblPr>
              <a:tblGrid>
                <a:gridCol w="260525"/>
                <a:gridCol w="260525"/>
                <a:gridCol w="260525"/>
                <a:gridCol w="260525"/>
                <a:gridCol w="260525"/>
                <a:gridCol w="260525"/>
              </a:tblGrid>
              <a:tr h="244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H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</a:t>
                      </a:r>
                      <a:endParaRPr sz="9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56325" marB="56325" marR="62225" marL="62225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id="2727" name="Google Shape;2727;p43"/>
          <p:cNvPicPr preferRelativeResize="0"/>
          <p:nvPr/>
        </p:nvPicPr>
        <p:blipFill rotWithShape="1">
          <a:blip r:embed="rId14">
            <a:alphaModFix/>
          </a:blip>
          <a:srcRect b="2739" l="22067" r="23173" t="2473"/>
          <a:stretch/>
        </p:blipFill>
        <p:spPr>
          <a:xfrm>
            <a:off x="2246409" y="4951677"/>
            <a:ext cx="602594" cy="531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8" name="Google Shape;2728;p4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676402" y="4970948"/>
            <a:ext cx="872499" cy="49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9" name="Google Shape;2729;p43"/>
          <p:cNvPicPr preferRelativeResize="0"/>
          <p:nvPr/>
        </p:nvPicPr>
        <p:blipFill rotWithShape="1">
          <a:blip r:embed="rId16">
            <a:alphaModFix/>
          </a:blip>
          <a:srcRect b="8659" l="0" r="0" t="0"/>
          <a:stretch/>
        </p:blipFill>
        <p:spPr>
          <a:xfrm>
            <a:off x="3930235" y="3448227"/>
            <a:ext cx="562428" cy="37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0" name="Google Shape;2730;p4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2284300" y="3351074"/>
            <a:ext cx="562400" cy="4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1" name="Google Shape;2731;p4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610712" y="3476449"/>
            <a:ext cx="636650" cy="3183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2" name="Google Shape;2732;p4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775150" y="1643251"/>
            <a:ext cx="872500" cy="5320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3" name="Google Shape;2733;p43"/>
          <p:cNvGrpSpPr/>
          <p:nvPr/>
        </p:nvGrpSpPr>
        <p:grpSpPr>
          <a:xfrm>
            <a:off x="4347080" y="60890"/>
            <a:ext cx="562402" cy="244836"/>
            <a:chOff x="812825" y="-616867"/>
            <a:chExt cx="805964" cy="448418"/>
          </a:xfrm>
        </p:grpSpPr>
        <p:pic>
          <p:nvPicPr>
            <p:cNvPr id="2734" name="Google Shape;2734;p43"/>
            <p:cNvPicPr preferRelativeResize="0"/>
            <p:nvPr/>
          </p:nvPicPr>
          <p:blipFill rotWithShape="1">
            <a:blip r:embed="rId20">
              <a:alphaModFix/>
            </a:blip>
            <a:srcRect b="13841" l="0" r="82869" t="12575"/>
            <a:stretch/>
          </p:blipFill>
          <p:spPr>
            <a:xfrm>
              <a:off x="812825" y="-616867"/>
              <a:ext cx="411292" cy="44707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5" name="Google Shape;2735;p43"/>
            <p:cNvPicPr preferRelativeResize="0"/>
            <p:nvPr/>
          </p:nvPicPr>
          <p:blipFill rotWithShape="1">
            <a:blip r:embed="rId21">
              <a:alphaModFix/>
            </a:blip>
            <a:srcRect b="0" l="0" r="0" t="0"/>
            <a:stretch/>
          </p:blipFill>
          <p:spPr>
            <a:xfrm>
              <a:off x="1224113" y="-615526"/>
              <a:ext cx="394677" cy="4470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36" name="Google Shape;2736;p43"/>
          <p:cNvSpPr/>
          <p:nvPr/>
        </p:nvSpPr>
        <p:spPr>
          <a:xfrm>
            <a:off x="1629919" y="7300540"/>
            <a:ext cx="1823100" cy="471600"/>
          </a:xfrm>
          <a:prstGeom prst="roundRect">
            <a:avLst>
              <a:gd fmla="val 16667" name="adj"/>
            </a:avLst>
          </a:prstGeom>
          <a:solidFill>
            <a:srgbClr val="00FF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250" lIns="60250" spcFirstLastPara="1" rIns="60250" wrap="square" tIns="60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Gill Sans"/>
                <a:ea typeface="Gill Sans"/>
                <a:cs typeface="Gill Sans"/>
                <a:sym typeface="Gill Sans"/>
              </a:rPr>
              <a:t>Year 7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37" name="Google Shape;2737;p43"/>
          <p:cNvSpPr/>
          <p:nvPr/>
        </p:nvSpPr>
        <p:spPr>
          <a:xfrm>
            <a:off x="1636591" y="5665217"/>
            <a:ext cx="1823100" cy="471600"/>
          </a:xfrm>
          <a:prstGeom prst="roundRect">
            <a:avLst>
              <a:gd fmla="val 16667" name="adj"/>
            </a:avLst>
          </a:prstGeom>
          <a:solidFill>
            <a:srgbClr val="FF0000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250" lIns="60250" spcFirstLastPara="1" rIns="60250" wrap="square" tIns="60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Gill Sans"/>
                <a:ea typeface="Gill Sans"/>
                <a:cs typeface="Gill Sans"/>
                <a:sym typeface="Gill Sans"/>
              </a:rPr>
              <a:t>Year 8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38" name="Google Shape;2738;p43"/>
          <p:cNvSpPr/>
          <p:nvPr/>
        </p:nvSpPr>
        <p:spPr>
          <a:xfrm>
            <a:off x="1613097" y="3950188"/>
            <a:ext cx="1823100" cy="471600"/>
          </a:xfrm>
          <a:prstGeom prst="roundRect">
            <a:avLst>
              <a:gd fmla="val 16667" name="adj"/>
            </a:avLst>
          </a:prstGeom>
          <a:solidFill>
            <a:srgbClr val="999999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250" lIns="60250" spcFirstLastPara="1" rIns="60250" wrap="square" tIns="60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Gill Sans"/>
                <a:ea typeface="Gill Sans"/>
                <a:cs typeface="Gill Sans"/>
                <a:sym typeface="Gill Sans"/>
              </a:rPr>
              <a:t>Year 9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39" name="Google Shape;2739;p43"/>
          <p:cNvSpPr/>
          <p:nvPr/>
        </p:nvSpPr>
        <p:spPr>
          <a:xfrm>
            <a:off x="1629925" y="2336206"/>
            <a:ext cx="1823100" cy="471600"/>
          </a:xfrm>
          <a:prstGeom prst="roundRect">
            <a:avLst>
              <a:gd fmla="val 16667" name="adj"/>
            </a:avLst>
          </a:prstGeom>
          <a:solidFill>
            <a:srgbClr val="0000FF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0250" lIns="60250" spcFirstLastPara="1" rIns="60250" wrap="square" tIns="60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Gill Sans"/>
                <a:ea typeface="Gill Sans"/>
                <a:cs typeface="Gill Sans"/>
                <a:sym typeface="Gill Sans"/>
              </a:rPr>
              <a:t>Year 10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40" name="Google Shape;2740;p43"/>
          <p:cNvCxnSpPr/>
          <p:nvPr/>
        </p:nvCxnSpPr>
        <p:spPr>
          <a:xfrm flipH="1">
            <a:off x="2223775" y="7204784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1" name="Google Shape;2741;p43"/>
          <p:cNvCxnSpPr/>
          <p:nvPr/>
        </p:nvCxnSpPr>
        <p:spPr>
          <a:xfrm>
            <a:off x="2186055" y="8896579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2" name="Google Shape;2742;p43"/>
          <p:cNvCxnSpPr/>
          <p:nvPr/>
        </p:nvCxnSpPr>
        <p:spPr>
          <a:xfrm flipH="1">
            <a:off x="3856722" y="7205377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3" name="Google Shape;2743;p43"/>
          <p:cNvCxnSpPr/>
          <p:nvPr/>
        </p:nvCxnSpPr>
        <p:spPr>
          <a:xfrm flipH="1">
            <a:off x="558292" y="7211246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4" name="Google Shape;2744;p43"/>
          <p:cNvCxnSpPr/>
          <p:nvPr/>
        </p:nvCxnSpPr>
        <p:spPr>
          <a:xfrm rot="10800000">
            <a:off x="152062" y="6458910"/>
            <a:ext cx="2100" cy="459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5" name="Google Shape;2745;p43"/>
          <p:cNvCxnSpPr/>
          <p:nvPr/>
        </p:nvCxnSpPr>
        <p:spPr>
          <a:xfrm>
            <a:off x="2218021" y="5561718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6" name="Google Shape;2746;p43"/>
          <p:cNvCxnSpPr/>
          <p:nvPr/>
        </p:nvCxnSpPr>
        <p:spPr>
          <a:xfrm>
            <a:off x="3864611" y="5561842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7" name="Google Shape;2747;p43"/>
          <p:cNvCxnSpPr/>
          <p:nvPr/>
        </p:nvCxnSpPr>
        <p:spPr>
          <a:xfrm rot="10800000">
            <a:off x="4951205" y="4770921"/>
            <a:ext cx="2100" cy="459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8" name="Google Shape;2748;p43"/>
          <p:cNvCxnSpPr/>
          <p:nvPr/>
        </p:nvCxnSpPr>
        <p:spPr>
          <a:xfrm flipH="1">
            <a:off x="3864411" y="3889379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49" name="Google Shape;2749;p43"/>
          <p:cNvCxnSpPr/>
          <p:nvPr/>
        </p:nvCxnSpPr>
        <p:spPr>
          <a:xfrm flipH="1">
            <a:off x="2259372" y="3881970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0" name="Google Shape;2750;p43"/>
          <p:cNvCxnSpPr/>
          <p:nvPr/>
        </p:nvCxnSpPr>
        <p:spPr>
          <a:xfrm flipH="1">
            <a:off x="627488" y="3890650"/>
            <a:ext cx="603000" cy="7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1" name="Google Shape;2751;p43"/>
          <p:cNvCxnSpPr/>
          <p:nvPr/>
        </p:nvCxnSpPr>
        <p:spPr>
          <a:xfrm rot="10800000">
            <a:off x="173871" y="3127802"/>
            <a:ext cx="2100" cy="4590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2" name="Google Shape;2752;p43"/>
          <p:cNvCxnSpPr/>
          <p:nvPr/>
        </p:nvCxnSpPr>
        <p:spPr>
          <a:xfrm>
            <a:off x="617660" y="2275397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3" name="Google Shape;2753;p43"/>
          <p:cNvCxnSpPr/>
          <p:nvPr/>
        </p:nvCxnSpPr>
        <p:spPr>
          <a:xfrm>
            <a:off x="2218012" y="2272878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754" name="Google Shape;2754;p43"/>
          <p:cNvCxnSpPr/>
          <p:nvPr/>
        </p:nvCxnSpPr>
        <p:spPr>
          <a:xfrm>
            <a:off x="3904207" y="2270375"/>
            <a:ext cx="6144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8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p44"/>
          <p:cNvSpPr txBox="1"/>
          <p:nvPr>
            <p:ph type="ctrTitle"/>
          </p:nvPr>
        </p:nvSpPr>
        <p:spPr>
          <a:xfrm>
            <a:off x="175367" y="1304928"/>
            <a:ext cx="4793700" cy="3597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0" name="Google Shape;2760;p44"/>
          <p:cNvSpPr txBox="1"/>
          <p:nvPr>
            <p:ph idx="1" type="subTitle"/>
          </p:nvPr>
        </p:nvSpPr>
        <p:spPr>
          <a:xfrm>
            <a:off x="175362" y="4967033"/>
            <a:ext cx="4793700" cy="138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61" name="Google Shape;276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03198"/>
            <a:ext cx="5144400" cy="28923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5" name="Shape 2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" name="Google Shape;2766;p45"/>
          <p:cNvSpPr/>
          <p:nvPr/>
        </p:nvSpPr>
        <p:spPr>
          <a:xfrm>
            <a:off x="0" y="4685250"/>
            <a:ext cx="5144400" cy="2271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67" name="Google Shape;2767;p45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68" name="Google Shape;2768;p45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69" name="Google Shape;2769;p45"/>
          <p:cNvCxnSpPr/>
          <p:nvPr/>
        </p:nvCxnSpPr>
        <p:spPr>
          <a:xfrm rot="10800000">
            <a:off x="517970" y="6839826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70" name="Google Shape;2770;p45"/>
          <p:cNvCxnSpPr/>
          <p:nvPr/>
        </p:nvCxnSpPr>
        <p:spPr>
          <a:xfrm rot="10800000">
            <a:off x="379341" y="531451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71" name="Google Shape;2771;p45"/>
          <p:cNvSpPr/>
          <p:nvPr/>
        </p:nvSpPr>
        <p:spPr>
          <a:xfrm>
            <a:off x="152912" y="4937911"/>
            <a:ext cx="45891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2" name="Google Shape;2772;p45"/>
          <p:cNvSpPr/>
          <p:nvPr/>
        </p:nvSpPr>
        <p:spPr>
          <a:xfrm>
            <a:off x="152912" y="5825359"/>
            <a:ext cx="41739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3" name="Google Shape;2773;p45"/>
          <p:cNvSpPr txBox="1"/>
          <p:nvPr/>
        </p:nvSpPr>
        <p:spPr>
          <a:xfrm>
            <a:off x="2722610" y="5887062"/>
            <a:ext cx="12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Manmade and natural textures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4" name="Google Shape;2774;p45"/>
          <p:cNvSpPr txBox="1"/>
          <p:nvPr/>
        </p:nvSpPr>
        <p:spPr>
          <a:xfrm>
            <a:off x="1346722" y="5882685"/>
            <a:ext cx="11559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Manmade and natural textures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75" name="Google Shape;2775;p45"/>
          <p:cNvSpPr txBox="1"/>
          <p:nvPr/>
        </p:nvSpPr>
        <p:spPr>
          <a:xfrm>
            <a:off x="263188" y="5912143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Micro worlds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6" name="Google Shape;2776;p45"/>
          <p:cNvSpPr txBox="1"/>
          <p:nvPr/>
        </p:nvSpPr>
        <p:spPr>
          <a:xfrm>
            <a:off x="238989" y="4989400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Micro worlds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7" name="Google Shape;2777;p45"/>
          <p:cNvSpPr txBox="1"/>
          <p:nvPr/>
        </p:nvSpPr>
        <p:spPr>
          <a:xfrm>
            <a:off x="1525128" y="4984146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Alternative processes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78" name="Google Shape;2778;p45"/>
          <p:cNvSpPr txBox="1"/>
          <p:nvPr/>
        </p:nvSpPr>
        <p:spPr>
          <a:xfrm>
            <a:off x="136949" y="8724183"/>
            <a:ext cx="17937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23 Photography {Macro-Man Made} ideas | macro photography, photography,  close up photography" id="2779" name="Google Shape;277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5923" y="5407270"/>
            <a:ext cx="411992" cy="61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780" name="Google Shape;2780;p45"/>
          <p:cNvSpPr/>
          <p:nvPr/>
        </p:nvSpPr>
        <p:spPr>
          <a:xfrm>
            <a:off x="4230060" y="5619325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1" name="Google Shape;2781;p45"/>
          <p:cNvSpPr txBox="1"/>
          <p:nvPr/>
        </p:nvSpPr>
        <p:spPr>
          <a:xfrm>
            <a:off x="4309876" y="5808477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linkachu | Andipa Gallery" id="2782" name="Google Shape;2782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5836" y="5326711"/>
            <a:ext cx="787544" cy="5245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83" name="Google Shape;2783;p45"/>
          <p:cNvCxnSpPr/>
          <p:nvPr/>
        </p:nvCxnSpPr>
        <p:spPr>
          <a:xfrm>
            <a:off x="3041046" y="4950084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784" name="Google Shape;2784;p45"/>
          <p:cNvCxnSpPr/>
          <p:nvPr/>
        </p:nvCxnSpPr>
        <p:spPr>
          <a:xfrm>
            <a:off x="2575167" y="5832323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Ready for a close-up: macro photography - Geographical Magazine" id="2785" name="Google Shape;2785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78256" y="6101487"/>
            <a:ext cx="716685" cy="477790"/>
          </a:xfrm>
          <a:prstGeom prst="rect">
            <a:avLst/>
          </a:prstGeom>
          <a:noFill/>
          <a:ln>
            <a:noFill/>
          </a:ln>
        </p:spPr>
      </p:pic>
      <p:sp>
        <p:nvSpPr>
          <p:cNvPr id="2786" name="Google Shape;2786;p45"/>
          <p:cNvSpPr txBox="1"/>
          <p:nvPr/>
        </p:nvSpPr>
        <p:spPr>
          <a:xfrm>
            <a:off x="4332164" y="5741723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87" name="Google Shape;2787;p45"/>
          <p:cNvCxnSpPr/>
          <p:nvPr/>
        </p:nvCxnSpPr>
        <p:spPr>
          <a:xfrm>
            <a:off x="1156925" y="5847710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Smile! Learn How to Create a Camera Icon - Vectips" id="2788" name="Google Shape;2788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95463" y="5923671"/>
            <a:ext cx="653701" cy="653701"/>
          </a:xfrm>
          <a:prstGeom prst="rect">
            <a:avLst/>
          </a:prstGeom>
          <a:noFill/>
          <a:ln>
            <a:noFill/>
          </a:ln>
        </p:spPr>
      </p:pic>
      <p:sp>
        <p:nvSpPr>
          <p:cNvPr id="2789" name="Google Shape;2789;p45"/>
          <p:cNvSpPr/>
          <p:nvPr/>
        </p:nvSpPr>
        <p:spPr>
          <a:xfrm>
            <a:off x="2267630" y="5529140"/>
            <a:ext cx="537300" cy="488400"/>
          </a:xfrm>
          <a:prstGeom prst="ellipse">
            <a:avLst/>
          </a:prstGeom>
          <a:solidFill>
            <a:srgbClr val="FFFF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Phone Camera Icons - Download Free Vector Icons | Noun Project" id="2790" name="Google Shape;2790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376049" y="5588969"/>
            <a:ext cx="377827" cy="377827"/>
          </a:xfrm>
          <a:prstGeom prst="rect">
            <a:avLst/>
          </a:prstGeom>
          <a:noFill/>
          <a:ln>
            <a:noFill/>
          </a:ln>
        </p:spPr>
      </p:pic>
      <p:sp>
        <p:nvSpPr>
          <p:cNvPr id="2791" name="Google Shape;2791;p45"/>
          <p:cNvSpPr/>
          <p:nvPr/>
        </p:nvSpPr>
        <p:spPr>
          <a:xfrm>
            <a:off x="2963" y="2785551"/>
            <a:ext cx="5144400" cy="19116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2" name="Google Shape;2792;p45"/>
          <p:cNvSpPr/>
          <p:nvPr/>
        </p:nvSpPr>
        <p:spPr>
          <a:xfrm>
            <a:off x="152912" y="4003386"/>
            <a:ext cx="45891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3" name="Google Shape;2793;p45"/>
          <p:cNvSpPr/>
          <p:nvPr/>
        </p:nvSpPr>
        <p:spPr>
          <a:xfrm>
            <a:off x="4516797" y="4429593"/>
            <a:ext cx="225000" cy="5085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4" name="Google Shape;2794;p45"/>
          <p:cNvSpPr/>
          <p:nvPr/>
        </p:nvSpPr>
        <p:spPr>
          <a:xfrm>
            <a:off x="4234060" y="3727130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5" name="Google Shape;2795;p45"/>
          <p:cNvSpPr txBox="1"/>
          <p:nvPr/>
        </p:nvSpPr>
        <p:spPr>
          <a:xfrm>
            <a:off x="4315557" y="3899922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6" name="Google Shape;2796;p45"/>
          <p:cNvSpPr txBox="1"/>
          <p:nvPr/>
        </p:nvSpPr>
        <p:spPr>
          <a:xfrm>
            <a:off x="4347484" y="3828534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7" name="Google Shape;2797;p45"/>
          <p:cNvSpPr/>
          <p:nvPr/>
        </p:nvSpPr>
        <p:spPr>
          <a:xfrm>
            <a:off x="152912" y="3072669"/>
            <a:ext cx="45891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98" name="Google Shape;2798;p45"/>
          <p:cNvCxnSpPr/>
          <p:nvPr/>
        </p:nvCxnSpPr>
        <p:spPr>
          <a:xfrm>
            <a:off x="3041046" y="3101990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99" name="Google Shape;2799;p45"/>
          <p:cNvSpPr/>
          <p:nvPr/>
        </p:nvSpPr>
        <p:spPr>
          <a:xfrm>
            <a:off x="146929" y="3500937"/>
            <a:ext cx="225000" cy="5085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0" name="Google Shape;2800;p45"/>
          <p:cNvSpPr/>
          <p:nvPr/>
        </p:nvSpPr>
        <p:spPr>
          <a:xfrm>
            <a:off x="-501" y="873773"/>
            <a:ext cx="5144400" cy="19116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1" name="Google Shape;2801;p45"/>
          <p:cNvSpPr/>
          <p:nvPr/>
        </p:nvSpPr>
        <p:spPr>
          <a:xfrm>
            <a:off x="4516796" y="2568341"/>
            <a:ext cx="225000" cy="5085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2" name="Google Shape;2802;p45"/>
          <p:cNvCxnSpPr/>
          <p:nvPr/>
        </p:nvCxnSpPr>
        <p:spPr>
          <a:xfrm>
            <a:off x="1346722" y="4952680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03" name="Google Shape;2803;p45"/>
          <p:cNvCxnSpPr/>
          <p:nvPr/>
        </p:nvCxnSpPr>
        <p:spPr>
          <a:xfrm>
            <a:off x="3041046" y="4017404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04" name="Google Shape;2804;p45"/>
          <p:cNvCxnSpPr/>
          <p:nvPr/>
        </p:nvCxnSpPr>
        <p:spPr>
          <a:xfrm>
            <a:off x="1346722" y="4020000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05" name="Google Shape;2805;p45"/>
          <p:cNvCxnSpPr/>
          <p:nvPr/>
        </p:nvCxnSpPr>
        <p:spPr>
          <a:xfrm>
            <a:off x="1346722" y="3088954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06" name="Google Shape;2806;p45"/>
          <p:cNvSpPr/>
          <p:nvPr/>
        </p:nvSpPr>
        <p:spPr>
          <a:xfrm>
            <a:off x="152912" y="2139922"/>
            <a:ext cx="45891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07" name="Google Shape;2807;p45"/>
          <p:cNvCxnSpPr/>
          <p:nvPr/>
        </p:nvCxnSpPr>
        <p:spPr>
          <a:xfrm>
            <a:off x="3041046" y="2169244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08" name="Google Shape;2808;p45"/>
          <p:cNvCxnSpPr/>
          <p:nvPr/>
        </p:nvCxnSpPr>
        <p:spPr>
          <a:xfrm>
            <a:off x="1346722" y="2156208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09" name="Google Shape;2809;p45"/>
          <p:cNvSpPr/>
          <p:nvPr/>
        </p:nvSpPr>
        <p:spPr>
          <a:xfrm>
            <a:off x="152912" y="1205184"/>
            <a:ext cx="4589100" cy="4284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810" name="Google Shape;2810;p45"/>
          <p:cNvCxnSpPr/>
          <p:nvPr/>
        </p:nvCxnSpPr>
        <p:spPr>
          <a:xfrm>
            <a:off x="3041046" y="1234506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11" name="Google Shape;2811;p45"/>
          <p:cNvCxnSpPr/>
          <p:nvPr/>
        </p:nvCxnSpPr>
        <p:spPr>
          <a:xfrm>
            <a:off x="1346722" y="1221470"/>
            <a:ext cx="0" cy="4002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12" name="Google Shape;2812;p45"/>
          <p:cNvSpPr/>
          <p:nvPr/>
        </p:nvSpPr>
        <p:spPr>
          <a:xfrm>
            <a:off x="154177" y="1635181"/>
            <a:ext cx="225000" cy="508500"/>
          </a:xfrm>
          <a:prstGeom prst="rect">
            <a:avLst/>
          </a:prstGeom>
          <a:solidFill>
            <a:srgbClr val="D8D8D8"/>
          </a:solidFill>
          <a:ln cap="flat" cmpd="sng" w="12700">
            <a:solidFill>
              <a:schemeClr val="accent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3" name="Google Shape;2813;p45"/>
          <p:cNvSpPr/>
          <p:nvPr/>
        </p:nvSpPr>
        <p:spPr>
          <a:xfrm>
            <a:off x="4233365" y="180493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4" name="Google Shape;2814;p45"/>
          <p:cNvSpPr txBox="1"/>
          <p:nvPr/>
        </p:nvSpPr>
        <p:spPr>
          <a:xfrm>
            <a:off x="4314862" y="197772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5" name="Google Shape;2815;p45"/>
          <p:cNvSpPr txBox="1"/>
          <p:nvPr/>
        </p:nvSpPr>
        <p:spPr>
          <a:xfrm>
            <a:off x="4346789" y="190634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iory School | Solutions for the Planet" id="2816" name="Google Shape;2816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17" name="Google Shape;2817;p45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{13071A3A-ECCE-4C4E-A479-A45A6A22AB97}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Photography </a:t>
                      </a:r>
                      <a:endParaRPr sz="700" u="none" cap="none" strike="noStrike"/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 Map 2022-23</a:t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2818" name="Google Shape;2818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326914" y="240935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2819" name="Google Shape;2819;p45"/>
          <p:cNvSpPr txBox="1"/>
          <p:nvPr/>
        </p:nvSpPr>
        <p:spPr>
          <a:xfrm>
            <a:off x="913273" y="407745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Subject specific quote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0" name="Google Shape;2820;p45"/>
          <p:cNvSpPr txBox="1"/>
          <p:nvPr/>
        </p:nvSpPr>
        <p:spPr>
          <a:xfrm>
            <a:off x="913273" y="564197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Career pathways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1" name="Google Shape;2821;p45"/>
          <p:cNvSpPr txBox="1"/>
          <p:nvPr/>
        </p:nvSpPr>
        <p:spPr>
          <a:xfrm>
            <a:off x="3073180" y="4101385"/>
            <a:ext cx="12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Architecture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2" name="Google Shape;2822;p45"/>
          <p:cNvSpPr txBox="1"/>
          <p:nvPr/>
        </p:nvSpPr>
        <p:spPr>
          <a:xfrm>
            <a:off x="1462310" y="4098996"/>
            <a:ext cx="1155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Architecture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3" name="Google Shape;2823;p45"/>
          <p:cNvSpPr txBox="1"/>
          <p:nvPr/>
        </p:nvSpPr>
        <p:spPr>
          <a:xfrm>
            <a:off x="225873" y="4104136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Architecture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4" name="Google Shape;2824;p45"/>
          <p:cNvSpPr txBox="1"/>
          <p:nvPr/>
        </p:nvSpPr>
        <p:spPr>
          <a:xfrm>
            <a:off x="220505" y="3162811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Independent project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5" name="Google Shape;2825;p45"/>
          <p:cNvSpPr txBox="1"/>
          <p:nvPr/>
        </p:nvSpPr>
        <p:spPr>
          <a:xfrm>
            <a:off x="1593329" y="3164345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Independent project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6" name="Google Shape;2826;p45"/>
          <p:cNvSpPr txBox="1"/>
          <p:nvPr/>
        </p:nvSpPr>
        <p:spPr>
          <a:xfrm>
            <a:off x="3236413" y="3171939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Independent project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7" name="Google Shape;2827;p45"/>
          <p:cNvSpPr txBox="1"/>
          <p:nvPr/>
        </p:nvSpPr>
        <p:spPr>
          <a:xfrm>
            <a:off x="3102513" y="2208412"/>
            <a:ext cx="1221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Mock exam project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8" name="Google Shape;2828;p45"/>
          <p:cNvSpPr txBox="1"/>
          <p:nvPr/>
        </p:nvSpPr>
        <p:spPr>
          <a:xfrm>
            <a:off x="1392329" y="2219944"/>
            <a:ext cx="11559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Mock exam project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29" name="Google Shape;2829;p45"/>
          <p:cNvSpPr txBox="1"/>
          <p:nvPr/>
        </p:nvSpPr>
        <p:spPr>
          <a:xfrm>
            <a:off x="203875" y="2242569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unit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0" name="Google Shape;2830;p45"/>
          <p:cNvSpPr txBox="1"/>
          <p:nvPr/>
        </p:nvSpPr>
        <p:spPr>
          <a:xfrm>
            <a:off x="202291" y="1285618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unit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1" name="Google Shape;2831;p45"/>
          <p:cNvSpPr txBox="1"/>
          <p:nvPr/>
        </p:nvSpPr>
        <p:spPr>
          <a:xfrm>
            <a:off x="1441059" y="1236989"/>
            <a:ext cx="1058400" cy="4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unit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2" name="Google Shape;2832;p45"/>
          <p:cNvSpPr txBox="1"/>
          <p:nvPr/>
        </p:nvSpPr>
        <p:spPr>
          <a:xfrm>
            <a:off x="3102513" y="1233448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unit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3" name="Google Shape;2833;p45"/>
          <p:cNvSpPr txBox="1"/>
          <p:nvPr/>
        </p:nvSpPr>
        <p:spPr>
          <a:xfrm>
            <a:off x="3218487" y="4974778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Alternative processes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4" name="Google Shape;2834;p45"/>
          <p:cNvSpPr/>
          <p:nvPr/>
        </p:nvSpPr>
        <p:spPr>
          <a:xfrm>
            <a:off x="2963" y="7024822"/>
            <a:ext cx="1675500" cy="1699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5" name="Google Shape;2835;p45"/>
          <p:cNvSpPr/>
          <p:nvPr/>
        </p:nvSpPr>
        <p:spPr>
          <a:xfrm>
            <a:off x="1746063" y="7029172"/>
            <a:ext cx="1675500" cy="1699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6" name="Google Shape;2836;p45"/>
          <p:cNvSpPr/>
          <p:nvPr/>
        </p:nvSpPr>
        <p:spPr>
          <a:xfrm>
            <a:off x="3466068" y="7017792"/>
            <a:ext cx="1675500" cy="1699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7" name="Google Shape;2837;p45"/>
          <p:cNvSpPr txBox="1"/>
          <p:nvPr/>
        </p:nvSpPr>
        <p:spPr>
          <a:xfrm>
            <a:off x="160137" y="7065539"/>
            <a:ext cx="12648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9 knowledge organisers</a:t>
            </a:r>
            <a:endParaRPr b="1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8" name="Google Shape;2838;p45"/>
          <p:cNvSpPr txBox="1"/>
          <p:nvPr/>
        </p:nvSpPr>
        <p:spPr>
          <a:xfrm>
            <a:off x="1924764" y="7091185"/>
            <a:ext cx="1332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10 knowledge organisers</a:t>
            </a:r>
            <a:endParaRPr b="1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9" name="Google Shape;2839;p45"/>
          <p:cNvSpPr txBox="1"/>
          <p:nvPr/>
        </p:nvSpPr>
        <p:spPr>
          <a:xfrm>
            <a:off x="3643635" y="7107041"/>
            <a:ext cx="1332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 11 knowledge organisers</a:t>
            </a:r>
            <a:endParaRPr b="1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QR code - Wikipedia" id="2840" name="Google Shape;2840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952" y="7222817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1" name="Google Shape;2841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970559" y="7232068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2" name="Google Shape;2842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2134" y="7982643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3" name="Google Shape;2843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794505" y="7222817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4" name="Google Shape;2844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698111" y="7232068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5" name="Google Shape;2845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553017" y="7219103"/>
            <a:ext cx="595878" cy="59587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 - Wikipedia" id="2846" name="Google Shape;2846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56623" y="7228353"/>
            <a:ext cx="595878" cy="595878"/>
          </a:xfrm>
          <a:prstGeom prst="rect">
            <a:avLst/>
          </a:prstGeom>
          <a:noFill/>
          <a:ln>
            <a:noFill/>
          </a:ln>
        </p:spPr>
      </p:pic>
      <p:sp>
        <p:nvSpPr>
          <p:cNvPr id="2847" name="Google Shape;2847;p45"/>
          <p:cNvSpPr/>
          <p:nvPr/>
        </p:nvSpPr>
        <p:spPr>
          <a:xfrm>
            <a:off x="44144" y="7749044"/>
            <a:ext cx="670200" cy="2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Manmade/natural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textures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8" name="Google Shape;2848;p45"/>
          <p:cNvSpPr/>
          <p:nvPr/>
        </p:nvSpPr>
        <p:spPr>
          <a:xfrm>
            <a:off x="1044187" y="7759026"/>
            <a:ext cx="4896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Microworlds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9" name="Google Shape;2849;p45"/>
          <p:cNvSpPr/>
          <p:nvPr/>
        </p:nvSpPr>
        <p:spPr>
          <a:xfrm>
            <a:off x="416648" y="8506802"/>
            <a:ext cx="7638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Alternative processes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0" name="Google Shape;2850;p45"/>
          <p:cNvSpPr/>
          <p:nvPr/>
        </p:nvSpPr>
        <p:spPr>
          <a:xfrm>
            <a:off x="1837689" y="7759026"/>
            <a:ext cx="4839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1" name="Google Shape;2851;p45"/>
          <p:cNvSpPr/>
          <p:nvPr/>
        </p:nvSpPr>
        <p:spPr>
          <a:xfrm>
            <a:off x="2573121" y="7821565"/>
            <a:ext cx="7485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Independent project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2" name="Google Shape;2852;p45"/>
          <p:cNvSpPr/>
          <p:nvPr/>
        </p:nvSpPr>
        <p:spPr>
          <a:xfrm>
            <a:off x="3621783" y="7772405"/>
            <a:ext cx="4557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Mock exam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3" name="Google Shape;2853;p45"/>
          <p:cNvSpPr/>
          <p:nvPr/>
        </p:nvSpPr>
        <p:spPr>
          <a:xfrm>
            <a:off x="4482732" y="7800630"/>
            <a:ext cx="502500" cy="1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 project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yanotype Photographic Process | London Flower School" id="2854" name="Google Shape;2854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308631" y="4770109"/>
            <a:ext cx="498909" cy="6997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nipulated Abstract Architecture : Filip Dujardin" id="2855" name="Google Shape;2855;p4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202525" y="3688274"/>
            <a:ext cx="828267" cy="5324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otopea - Wikipedia" id="2856" name="Google Shape;2856;p4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844266" y="3772086"/>
            <a:ext cx="402294" cy="402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7" name="Google Shape;2857;p4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7697" y="3440992"/>
            <a:ext cx="622054" cy="622054"/>
          </a:xfrm>
          <a:prstGeom prst="rect">
            <a:avLst/>
          </a:prstGeom>
          <a:noFill/>
          <a:ln>
            <a:noFill/>
          </a:ln>
        </p:spPr>
      </p:pic>
      <p:sp>
        <p:nvSpPr>
          <p:cNvPr id="2858" name="Google Shape;2858;p45"/>
          <p:cNvSpPr/>
          <p:nvPr/>
        </p:nvSpPr>
        <p:spPr>
          <a:xfrm>
            <a:off x="458452" y="1622945"/>
            <a:ext cx="2571000" cy="3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Externally set assignment – 40% Coursework from Year 9 to Autumn 2 Year 11 – 60% 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Sherburn High Art on Twitter: &amp;quot;Lovely to see such care taken in a year 9  sketchbook from Elijah #letshearitfortheboys #GCSE #Photography… &amp;quot;" id="2859" name="Google Shape;2859;p4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793713" y="2307206"/>
            <a:ext cx="547324" cy="7185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ketchbook - GCSE Photography" id="2860" name="Google Shape;2860;p45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112913" y="810879"/>
            <a:ext cx="923241" cy="579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5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6" name="Google Shape;286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277" y="-20563"/>
            <a:ext cx="4465496" cy="87882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67" name="Google Shape;2867;p46"/>
          <p:cNvCxnSpPr/>
          <p:nvPr/>
        </p:nvCxnSpPr>
        <p:spPr>
          <a:xfrm flipH="1">
            <a:off x="1320915" y="8282744"/>
            <a:ext cx="7200" cy="351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68" name="Google Shape;2868;p46"/>
          <p:cNvCxnSpPr/>
          <p:nvPr/>
        </p:nvCxnSpPr>
        <p:spPr>
          <a:xfrm>
            <a:off x="3841291" y="7203732"/>
            <a:ext cx="151200" cy="340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69" name="Google Shape;2869;p46"/>
          <p:cNvCxnSpPr/>
          <p:nvPr/>
        </p:nvCxnSpPr>
        <p:spPr>
          <a:xfrm flipH="1">
            <a:off x="8044751" y="12591664"/>
            <a:ext cx="86700" cy="351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870" name="Google Shape;2870;p46"/>
          <p:cNvCxnSpPr/>
          <p:nvPr/>
        </p:nvCxnSpPr>
        <p:spPr>
          <a:xfrm flipH="1" rot="10800000">
            <a:off x="1592976" y="4108861"/>
            <a:ext cx="8400" cy="3594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71" name="Google Shape;2871;p46"/>
          <p:cNvCxnSpPr/>
          <p:nvPr/>
        </p:nvCxnSpPr>
        <p:spPr>
          <a:xfrm flipH="1" rot="10800000">
            <a:off x="1109034" y="6170772"/>
            <a:ext cx="4800" cy="400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72" name="Google Shape;2872;p46"/>
          <p:cNvCxnSpPr/>
          <p:nvPr/>
        </p:nvCxnSpPr>
        <p:spPr>
          <a:xfrm>
            <a:off x="1392273" y="5125035"/>
            <a:ext cx="900" cy="42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73" name="Google Shape;2873;p46"/>
          <p:cNvSpPr/>
          <p:nvPr/>
        </p:nvSpPr>
        <p:spPr>
          <a:xfrm>
            <a:off x="4124723" y="8095540"/>
            <a:ext cx="863100" cy="8130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Screen Shot 2019-10-12 at 12.46.35.png" id="2874" name="Google Shape;287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4203745" y="8170703"/>
            <a:ext cx="731554" cy="709145"/>
          </a:xfrm>
          <a:prstGeom prst="rect">
            <a:avLst/>
          </a:prstGeom>
          <a:noFill/>
          <a:ln>
            <a:noFill/>
          </a:ln>
        </p:spPr>
      </p:pic>
      <p:sp>
        <p:nvSpPr>
          <p:cNvPr id="2875" name="Google Shape;2875;p46"/>
          <p:cNvSpPr txBox="1"/>
          <p:nvPr/>
        </p:nvSpPr>
        <p:spPr>
          <a:xfrm>
            <a:off x="3777372" y="8313049"/>
            <a:ext cx="375300" cy="3099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76" name="Google Shape;2876;p46"/>
          <p:cNvCxnSpPr/>
          <p:nvPr/>
        </p:nvCxnSpPr>
        <p:spPr>
          <a:xfrm flipH="1">
            <a:off x="2147444" y="3010963"/>
            <a:ext cx="3000" cy="415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77" name="Google Shape;2877;p46"/>
          <p:cNvCxnSpPr/>
          <p:nvPr/>
        </p:nvCxnSpPr>
        <p:spPr>
          <a:xfrm flipH="1" rot="10800000">
            <a:off x="1348744" y="1965170"/>
            <a:ext cx="5700" cy="407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878" name="Google Shape;2878;p46"/>
          <p:cNvCxnSpPr/>
          <p:nvPr/>
        </p:nvCxnSpPr>
        <p:spPr>
          <a:xfrm>
            <a:off x="685585" y="1148703"/>
            <a:ext cx="303000" cy="258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879" name="Google Shape;2879;p46"/>
          <p:cNvSpPr txBox="1"/>
          <p:nvPr/>
        </p:nvSpPr>
        <p:spPr>
          <a:xfrm>
            <a:off x="6986" y="261072"/>
            <a:ext cx="41295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GB" sz="21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Five Year Curriculum: Physics</a:t>
            </a:r>
            <a:endParaRPr b="0" i="0" sz="21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0" name="Google Shape;2880;p46"/>
          <p:cNvSpPr txBox="1"/>
          <p:nvPr/>
        </p:nvSpPr>
        <p:spPr>
          <a:xfrm>
            <a:off x="1550293" y="7269659"/>
            <a:ext cx="355200" cy="3099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1" name="Google Shape;2881;p46"/>
          <p:cNvSpPr txBox="1"/>
          <p:nvPr/>
        </p:nvSpPr>
        <p:spPr>
          <a:xfrm>
            <a:off x="3358666" y="6216700"/>
            <a:ext cx="375300" cy="3099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2" name="Google Shape;2882;p46"/>
          <p:cNvSpPr txBox="1"/>
          <p:nvPr/>
        </p:nvSpPr>
        <p:spPr>
          <a:xfrm>
            <a:off x="3358672" y="4098661"/>
            <a:ext cx="375300" cy="3099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3" name="Google Shape;2883;p46"/>
          <p:cNvSpPr txBox="1"/>
          <p:nvPr/>
        </p:nvSpPr>
        <p:spPr>
          <a:xfrm>
            <a:off x="2877072" y="1979289"/>
            <a:ext cx="375300" cy="3099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1" i="0" lang="en-GB" sz="9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b="1" i="0" sz="9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4" name="Google Shape;2884;p46"/>
          <p:cNvSpPr txBox="1"/>
          <p:nvPr/>
        </p:nvSpPr>
        <p:spPr>
          <a:xfrm>
            <a:off x="879995" y="994606"/>
            <a:ext cx="16878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Exam Preparation &amp; Revision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5" name="Google Shape;2885;p46"/>
          <p:cNvSpPr txBox="1"/>
          <p:nvPr/>
        </p:nvSpPr>
        <p:spPr>
          <a:xfrm rot="2637574">
            <a:off x="349316" y="1925173"/>
            <a:ext cx="1109846" cy="202402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GB" sz="1000" u="none" cap="none" strike="noStrike">
                <a:solidFill>
                  <a:srgbClr val="1155CC"/>
                </a:solidFill>
                <a:latin typeface="Gill Sans"/>
                <a:ea typeface="Gill Sans"/>
                <a:cs typeface="Gill Sans"/>
                <a:sym typeface="Gill Sans"/>
              </a:rPr>
              <a:t>Space Physics</a:t>
            </a:r>
            <a:endParaRPr b="1" i="0" sz="1100" u="none" cap="none" strike="noStrike">
              <a:solidFill>
                <a:srgbClr val="1155CC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6" name="Google Shape;2886;p46"/>
          <p:cNvSpPr txBox="1"/>
          <p:nvPr/>
        </p:nvSpPr>
        <p:spPr>
          <a:xfrm>
            <a:off x="1927643" y="2079892"/>
            <a:ext cx="587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Waves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7" name="Google Shape;2887;p46"/>
          <p:cNvSpPr txBox="1"/>
          <p:nvPr/>
        </p:nvSpPr>
        <p:spPr>
          <a:xfrm>
            <a:off x="2550553" y="3092426"/>
            <a:ext cx="587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Forces 2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8" name="Google Shape;2888;p46"/>
          <p:cNvSpPr txBox="1"/>
          <p:nvPr/>
        </p:nvSpPr>
        <p:spPr>
          <a:xfrm rot="-5400000">
            <a:off x="307507" y="3597784"/>
            <a:ext cx="6849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Electricity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9" name="Google Shape;2889;p46"/>
          <p:cNvSpPr txBox="1"/>
          <p:nvPr/>
        </p:nvSpPr>
        <p:spPr>
          <a:xfrm rot="5400000">
            <a:off x="3706807" y="4659012"/>
            <a:ext cx="1159800" cy="2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Atomic Structure </a:t>
            </a:r>
            <a:r>
              <a:rPr b="0" i="0" lang="en-GB" sz="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Radioactivity</a:t>
            </a:r>
            <a:endParaRPr b="0" i="0" sz="9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0" name="Google Shape;2890;p46"/>
          <p:cNvSpPr txBox="1"/>
          <p:nvPr/>
        </p:nvSpPr>
        <p:spPr>
          <a:xfrm>
            <a:off x="1835173" y="5243376"/>
            <a:ext cx="8955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Forces 1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1" name="Google Shape;2891;p46"/>
          <p:cNvSpPr txBox="1"/>
          <p:nvPr/>
        </p:nvSpPr>
        <p:spPr>
          <a:xfrm>
            <a:off x="2005784" y="7330860"/>
            <a:ext cx="15144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Electricity &amp; Magnetism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2" name="Google Shape;2892;p46"/>
          <p:cNvSpPr txBox="1"/>
          <p:nvPr/>
        </p:nvSpPr>
        <p:spPr>
          <a:xfrm>
            <a:off x="2037459" y="8412368"/>
            <a:ext cx="5871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Energy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3" name="Google Shape;2893;p46"/>
          <p:cNvSpPr txBox="1"/>
          <p:nvPr/>
        </p:nvSpPr>
        <p:spPr>
          <a:xfrm rot="-5401026">
            <a:off x="224850" y="7834147"/>
            <a:ext cx="10056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Forces &amp; Space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4" name="Google Shape;2894;p46"/>
          <p:cNvSpPr txBox="1"/>
          <p:nvPr/>
        </p:nvSpPr>
        <p:spPr>
          <a:xfrm rot="-5402219">
            <a:off x="457485" y="5703061"/>
            <a:ext cx="4647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Energy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5" name="Google Shape;2895;p46"/>
          <p:cNvSpPr txBox="1"/>
          <p:nvPr/>
        </p:nvSpPr>
        <p:spPr>
          <a:xfrm>
            <a:off x="1175891" y="6195072"/>
            <a:ext cx="13950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Particle</a:t>
            </a:r>
            <a:r>
              <a:rPr lang="en-GB"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s: Particle model of matter part 1</a:t>
            </a:r>
            <a:endParaRPr b="0" i="0" sz="1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96" name="Google Shape;2896;p46"/>
          <p:cNvCxnSpPr>
            <a:stCxn id="2897" idx="2"/>
            <a:endCxn id="2891" idx="0"/>
          </p:cNvCxnSpPr>
          <p:nvPr/>
        </p:nvCxnSpPr>
        <p:spPr>
          <a:xfrm>
            <a:off x="2699940" y="7083571"/>
            <a:ext cx="63000" cy="247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898" name="Google Shape;2898;p46"/>
          <p:cNvCxnSpPr>
            <a:stCxn id="2899" idx="0"/>
          </p:cNvCxnSpPr>
          <p:nvPr/>
        </p:nvCxnSpPr>
        <p:spPr>
          <a:xfrm flipH="1" rot="10800000">
            <a:off x="2970231" y="7524889"/>
            <a:ext cx="306600" cy="155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0" name="Google Shape;2900;p46"/>
          <p:cNvCxnSpPr>
            <a:stCxn id="2901" idx="1"/>
          </p:cNvCxnSpPr>
          <p:nvPr/>
        </p:nvCxnSpPr>
        <p:spPr>
          <a:xfrm flipH="1">
            <a:off x="4163717" y="6367150"/>
            <a:ext cx="228600" cy="134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2" name="Google Shape;2902;p46"/>
          <p:cNvCxnSpPr>
            <a:stCxn id="2903" idx="0"/>
          </p:cNvCxnSpPr>
          <p:nvPr/>
        </p:nvCxnSpPr>
        <p:spPr>
          <a:xfrm flipH="1" rot="10800000">
            <a:off x="3252017" y="8608443"/>
            <a:ext cx="101100" cy="1743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4" name="Google Shape;2904;p46"/>
          <p:cNvCxnSpPr>
            <a:endCxn id="2893" idx="0"/>
          </p:cNvCxnSpPr>
          <p:nvPr/>
        </p:nvCxnSpPr>
        <p:spPr>
          <a:xfrm>
            <a:off x="298350" y="7584247"/>
            <a:ext cx="328200" cy="351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5" name="Google Shape;2905;p46"/>
          <p:cNvCxnSpPr>
            <a:stCxn id="2906" idx="2"/>
          </p:cNvCxnSpPr>
          <p:nvPr/>
        </p:nvCxnSpPr>
        <p:spPr>
          <a:xfrm flipH="1">
            <a:off x="1074741" y="8217020"/>
            <a:ext cx="276900" cy="225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7" name="Google Shape;2907;p46"/>
          <p:cNvCxnSpPr/>
          <p:nvPr/>
        </p:nvCxnSpPr>
        <p:spPr>
          <a:xfrm rot="10800000">
            <a:off x="1186623" y="7492740"/>
            <a:ext cx="77400" cy="171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08" name="Google Shape;2908;p46"/>
          <p:cNvCxnSpPr>
            <a:stCxn id="2909" idx="1"/>
          </p:cNvCxnSpPr>
          <p:nvPr/>
        </p:nvCxnSpPr>
        <p:spPr>
          <a:xfrm rot="10800000">
            <a:off x="3707225" y="7522438"/>
            <a:ext cx="118500" cy="294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0" name="Google Shape;2910;p46"/>
          <p:cNvCxnSpPr/>
          <p:nvPr/>
        </p:nvCxnSpPr>
        <p:spPr>
          <a:xfrm rot="10800000">
            <a:off x="4068691" y="7327354"/>
            <a:ext cx="337200" cy="2463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1" name="Google Shape;2911;p46"/>
          <p:cNvCxnSpPr>
            <a:stCxn id="2912" idx="0"/>
            <a:endCxn id="2913" idx="2"/>
          </p:cNvCxnSpPr>
          <p:nvPr/>
        </p:nvCxnSpPr>
        <p:spPr>
          <a:xfrm flipH="1" rot="10800000">
            <a:off x="3698451" y="6924879"/>
            <a:ext cx="473700" cy="7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4" name="Google Shape;2914;p46"/>
          <p:cNvCxnSpPr>
            <a:stCxn id="2915" idx="2"/>
          </p:cNvCxnSpPr>
          <p:nvPr/>
        </p:nvCxnSpPr>
        <p:spPr>
          <a:xfrm>
            <a:off x="2841753" y="8294259"/>
            <a:ext cx="143400" cy="153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6" name="Google Shape;2916;p46"/>
          <p:cNvCxnSpPr/>
          <p:nvPr/>
        </p:nvCxnSpPr>
        <p:spPr>
          <a:xfrm>
            <a:off x="769142" y="7226367"/>
            <a:ext cx="219000" cy="308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7" name="Google Shape;2917;p46"/>
          <p:cNvCxnSpPr/>
          <p:nvPr/>
        </p:nvCxnSpPr>
        <p:spPr>
          <a:xfrm>
            <a:off x="1282442" y="7124506"/>
            <a:ext cx="10500" cy="2433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18" name="Google Shape;2918;p46"/>
          <p:cNvSpPr txBox="1"/>
          <p:nvPr/>
        </p:nvSpPr>
        <p:spPr>
          <a:xfrm>
            <a:off x="52819" y="8751574"/>
            <a:ext cx="540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Describing motion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9" name="Google Shape;2919;p46"/>
          <p:cNvSpPr txBox="1"/>
          <p:nvPr/>
        </p:nvSpPr>
        <p:spPr>
          <a:xfrm>
            <a:off x="1063978" y="7731328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Types of forces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0" name="Google Shape;2920;p46"/>
          <p:cNvSpPr txBox="1"/>
          <p:nvPr/>
        </p:nvSpPr>
        <p:spPr>
          <a:xfrm>
            <a:off x="1048889" y="6953314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Pressure in fluids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6" name="Google Shape;2906;p46"/>
          <p:cNvSpPr txBox="1"/>
          <p:nvPr/>
        </p:nvSpPr>
        <p:spPr>
          <a:xfrm>
            <a:off x="988191" y="8076320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Balanced forces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1" name="Google Shape;2921;p46"/>
          <p:cNvSpPr txBox="1"/>
          <p:nvPr/>
        </p:nvSpPr>
        <p:spPr>
          <a:xfrm>
            <a:off x="447308" y="7068503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Forces in motion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5" name="Google Shape;2915;p46"/>
          <p:cNvSpPr txBox="1"/>
          <p:nvPr/>
        </p:nvSpPr>
        <p:spPr>
          <a:xfrm>
            <a:off x="2518653" y="8061159"/>
            <a:ext cx="646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 stores &amp; transfers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3" name="Google Shape;2903;p46"/>
          <p:cNvSpPr txBox="1"/>
          <p:nvPr/>
        </p:nvSpPr>
        <p:spPr>
          <a:xfrm>
            <a:off x="2748317" y="8782743"/>
            <a:ext cx="1007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 resources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2" name="Google Shape;2922;p46"/>
          <p:cNvSpPr txBox="1"/>
          <p:nvPr/>
        </p:nvSpPr>
        <p:spPr>
          <a:xfrm>
            <a:off x="1805833" y="8814013"/>
            <a:ext cx="6210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Thermal energy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1" name="Google Shape;2901;p46"/>
          <p:cNvSpPr txBox="1"/>
          <p:nvPr/>
        </p:nvSpPr>
        <p:spPr>
          <a:xfrm>
            <a:off x="4392317" y="6250600"/>
            <a:ext cx="5871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Observed waves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2" name="Google Shape;2912;p46"/>
          <p:cNvSpPr txBox="1"/>
          <p:nvPr/>
        </p:nvSpPr>
        <p:spPr>
          <a:xfrm>
            <a:off x="3416001" y="6932079"/>
            <a:ext cx="564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Sound waves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3" name="Google Shape;2923;p46"/>
          <p:cNvSpPr txBox="1"/>
          <p:nvPr/>
        </p:nvSpPr>
        <p:spPr>
          <a:xfrm>
            <a:off x="4442324" y="7535045"/>
            <a:ext cx="48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Light waves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9" name="Google Shape;2899;p46"/>
          <p:cNvSpPr txBox="1"/>
          <p:nvPr/>
        </p:nvSpPr>
        <p:spPr>
          <a:xfrm>
            <a:off x="2463831" y="7680289"/>
            <a:ext cx="1012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Current, potential difference &amp; resistance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9" name="Google Shape;2909;p46"/>
          <p:cNvSpPr txBox="1"/>
          <p:nvPr/>
        </p:nvSpPr>
        <p:spPr>
          <a:xfrm>
            <a:off x="3825725" y="7746088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Static electricity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7" name="Google Shape;2897;p46"/>
          <p:cNvSpPr txBox="1"/>
          <p:nvPr/>
        </p:nvSpPr>
        <p:spPr>
          <a:xfrm>
            <a:off x="2461290" y="6942871"/>
            <a:ext cx="477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Magnetism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24" name="Google Shape;2924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9515" y="8396726"/>
            <a:ext cx="283463" cy="283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5" name="Google Shape;2925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26256" y="7630052"/>
            <a:ext cx="322617" cy="322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6" name="Google Shape;2926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64742" y="8028073"/>
            <a:ext cx="282145" cy="282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7" name="Google Shape;2927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19447" y="6679749"/>
            <a:ext cx="266261" cy="266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8" name="Google Shape;2928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49377" y="6629898"/>
            <a:ext cx="289888" cy="28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9" name="Google Shape;2929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06148" y="7619779"/>
            <a:ext cx="314741" cy="314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0" name="Google Shape;2930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4456764" y="7189362"/>
            <a:ext cx="312530" cy="312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1" name="Google Shape;2931;p4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58061" y="7158109"/>
            <a:ext cx="342992" cy="342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2" name="Google Shape;2932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68465" y="6919316"/>
            <a:ext cx="304526" cy="304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3" name="Google Shape;2933;p4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3307971" y="8018935"/>
            <a:ext cx="303395" cy="303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4" name="Google Shape;2934;p4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157397" y="7628069"/>
            <a:ext cx="263681" cy="263681"/>
          </a:xfrm>
          <a:prstGeom prst="rect">
            <a:avLst/>
          </a:prstGeom>
          <a:noFill/>
          <a:ln>
            <a:noFill/>
          </a:ln>
        </p:spPr>
      </p:pic>
      <p:sp>
        <p:nvSpPr>
          <p:cNvPr id="2935" name="Google Shape;2935;p46"/>
          <p:cNvSpPr txBox="1"/>
          <p:nvPr/>
        </p:nvSpPr>
        <p:spPr>
          <a:xfrm>
            <a:off x="3151034" y="598772"/>
            <a:ext cx="1012800" cy="51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Paper 1: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Energy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Electricity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Particle model of matter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Atomic structure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6" name="Google Shape;2936;p46"/>
          <p:cNvSpPr txBox="1"/>
          <p:nvPr/>
        </p:nvSpPr>
        <p:spPr>
          <a:xfrm>
            <a:off x="3542837" y="1122910"/>
            <a:ext cx="1395000" cy="5100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1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Paper 2: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Forces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Waves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Magnetism &amp; Electromagnetism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Char char="•"/>
            </a:pPr>
            <a:r>
              <a:rPr b="0" i="0" lang="en-GB" sz="6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Space Physics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7" name="Google Shape;2937;p4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570705" y="1035241"/>
            <a:ext cx="376039" cy="145485"/>
          </a:xfrm>
          <a:prstGeom prst="rect">
            <a:avLst/>
          </a:prstGeom>
          <a:noFill/>
          <a:ln>
            <a:noFill/>
          </a:ln>
        </p:spPr>
      </p:pic>
      <p:sp>
        <p:nvSpPr>
          <p:cNvPr id="2913" name="Google Shape;2913;p46"/>
          <p:cNvSpPr txBox="1"/>
          <p:nvPr/>
        </p:nvSpPr>
        <p:spPr>
          <a:xfrm rot="5401937">
            <a:off x="4031216" y="6799621"/>
            <a:ext cx="5325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Waves</a:t>
            </a:r>
            <a:endParaRPr b="1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8" name="Google Shape;2938;p46"/>
          <p:cNvSpPr txBox="1"/>
          <p:nvPr/>
        </p:nvSpPr>
        <p:spPr>
          <a:xfrm>
            <a:off x="80922" y="7539001"/>
            <a:ext cx="5388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Space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39" name="Google Shape;2939;p46"/>
          <p:cNvCxnSpPr>
            <a:stCxn id="2922" idx="0"/>
          </p:cNvCxnSpPr>
          <p:nvPr/>
        </p:nvCxnSpPr>
        <p:spPr>
          <a:xfrm rot="10800000">
            <a:off x="1764433" y="8556913"/>
            <a:ext cx="351900" cy="257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40" name="Google Shape;2940;p4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347427" y="8657136"/>
            <a:ext cx="335888" cy="33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1" name="Google Shape;2941;p4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438979" y="8690685"/>
            <a:ext cx="267412" cy="2674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42" name="Google Shape;2942;p46"/>
          <p:cNvCxnSpPr/>
          <p:nvPr/>
        </p:nvCxnSpPr>
        <p:spPr>
          <a:xfrm flipH="1" rot="10800000">
            <a:off x="413936" y="8492010"/>
            <a:ext cx="470700" cy="215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43" name="Google Shape;2943;p46"/>
          <p:cNvPicPr preferRelativeResize="0"/>
          <p:nvPr/>
        </p:nvPicPr>
        <p:blipFill rotWithShape="1">
          <a:blip r:embed="rId19">
            <a:alphaModFix/>
          </a:blip>
          <a:srcRect b="0" l="4543" r="0" t="20729"/>
          <a:stretch/>
        </p:blipFill>
        <p:spPr>
          <a:xfrm>
            <a:off x="4396285" y="6017648"/>
            <a:ext cx="332075" cy="2662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44" name="Google Shape;2944;p46"/>
          <p:cNvCxnSpPr>
            <a:stCxn id="2945" idx="2"/>
          </p:cNvCxnSpPr>
          <p:nvPr/>
        </p:nvCxnSpPr>
        <p:spPr>
          <a:xfrm flipH="1">
            <a:off x="2298571" y="6146411"/>
            <a:ext cx="30300" cy="227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45" name="Google Shape;2945;p46"/>
          <p:cNvSpPr txBox="1"/>
          <p:nvPr/>
        </p:nvSpPr>
        <p:spPr>
          <a:xfrm>
            <a:off x="2085421" y="5913311"/>
            <a:ext cx="486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States of Matter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6" name="Google Shape;2946;p4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462732" y="5913313"/>
            <a:ext cx="235935" cy="23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947" name="Google Shape;2947;p46"/>
          <p:cNvSpPr txBox="1"/>
          <p:nvPr/>
        </p:nvSpPr>
        <p:spPr>
          <a:xfrm>
            <a:off x="1554143" y="6713250"/>
            <a:ext cx="540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Density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48" name="Google Shape;2948;p46"/>
          <p:cNvCxnSpPr>
            <a:endCxn id="2895" idx="2"/>
          </p:cNvCxnSpPr>
          <p:nvPr/>
        </p:nvCxnSpPr>
        <p:spPr>
          <a:xfrm rot="10800000">
            <a:off x="1873391" y="6551172"/>
            <a:ext cx="900" cy="167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49" name="Google Shape;2949;p4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59295" y="6583779"/>
            <a:ext cx="312534" cy="3125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0" name="Google Shape;2950;p46"/>
          <p:cNvCxnSpPr/>
          <p:nvPr/>
        </p:nvCxnSpPr>
        <p:spPr>
          <a:xfrm flipH="1">
            <a:off x="1338118" y="6106967"/>
            <a:ext cx="281400" cy="140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51" name="Google Shape;2951;p46"/>
          <p:cNvSpPr txBox="1"/>
          <p:nvPr/>
        </p:nvSpPr>
        <p:spPr>
          <a:xfrm>
            <a:off x="1296413" y="6004407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Changes of State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2" name="Google Shape;2952;p46"/>
          <p:cNvPicPr preferRelativeResize="0"/>
          <p:nvPr/>
        </p:nvPicPr>
        <p:blipFill rotWithShape="1">
          <a:blip r:embed="rId22">
            <a:alphaModFix/>
          </a:blip>
          <a:srcRect b="8" l="0" r="0" t="17673"/>
          <a:stretch/>
        </p:blipFill>
        <p:spPr>
          <a:xfrm>
            <a:off x="1008306" y="5801906"/>
            <a:ext cx="352954" cy="280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3" name="Google Shape;2953;p46"/>
          <p:cNvCxnSpPr>
            <a:stCxn id="2954" idx="0"/>
          </p:cNvCxnSpPr>
          <p:nvPr/>
        </p:nvCxnSpPr>
        <p:spPr>
          <a:xfrm flipH="1" rot="10800000">
            <a:off x="521295" y="6269189"/>
            <a:ext cx="275100" cy="3597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54" name="Google Shape;2954;p46"/>
          <p:cNvSpPr txBox="1"/>
          <p:nvPr/>
        </p:nvSpPr>
        <p:spPr>
          <a:xfrm>
            <a:off x="292845" y="6628889"/>
            <a:ext cx="456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 resources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5" name="Google Shape;2955;p4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40901" y="6241791"/>
            <a:ext cx="362409" cy="3624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56" name="Google Shape;2956;p46"/>
          <p:cNvCxnSpPr>
            <a:stCxn id="2957" idx="2"/>
          </p:cNvCxnSpPr>
          <p:nvPr/>
        </p:nvCxnSpPr>
        <p:spPr>
          <a:xfrm>
            <a:off x="521315" y="5373770"/>
            <a:ext cx="143400" cy="153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57" name="Google Shape;2957;p46"/>
          <p:cNvSpPr txBox="1"/>
          <p:nvPr/>
        </p:nvSpPr>
        <p:spPr>
          <a:xfrm>
            <a:off x="198215" y="5140670"/>
            <a:ext cx="646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Energy stores &amp; transfers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8" name="Google Shape;2958;p4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756220" y="4834272"/>
            <a:ext cx="303395" cy="303395"/>
          </a:xfrm>
          <a:prstGeom prst="rect">
            <a:avLst/>
          </a:prstGeom>
          <a:noFill/>
          <a:ln>
            <a:noFill/>
          </a:ln>
        </p:spPr>
      </p:pic>
      <p:sp>
        <p:nvSpPr>
          <p:cNvPr id="2959" name="Google Shape;2959;p46"/>
          <p:cNvSpPr txBox="1"/>
          <p:nvPr/>
        </p:nvSpPr>
        <p:spPr>
          <a:xfrm>
            <a:off x="1140783" y="5643032"/>
            <a:ext cx="6210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Thermal energy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60" name="Google Shape;2960;p46"/>
          <p:cNvCxnSpPr>
            <a:stCxn id="2959" idx="0"/>
          </p:cNvCxnSpPr>
          <p:nvPr/>
        </p:nvCxnSpPr>
        <p:spPr>
          <a:xfrm rot="10800000">
            <a:off x="1134483" y="5318732"/>
            <a:ext cx="316800" cy="3243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61" name="Google Shape;2961;p4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767423" y="5536319"/>
            <a:ext cx="263681" cy="2636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2" name="Google Shape;2962;p4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283795" y="4933825"/>
            <a:ext cx="235935" cy="23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963" name="Google Shape;2963;p46"/>
          <p:cNvSpPr txBox="1"/>
          <p:nvPr/>
        </p:nvSpPr>
        <p:spPr>
          <a:xfrm>
            <a:off x="1536261" y="4937019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Scalars &amp; Vectors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64" name="Google Shape;2964;p46"/>
          <p:cNvCxnSpPr/>
          <p:nvPr/>
        </p:nvCxnSpPr>
        <p:spPr>
          <a:xfrm flipH="1">
            <a:off x="1655805" y="5078520"/>
            <a:ext cx="197100" cy="182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65" name="Google Shape;2965;p46"/>
          <p:cNvCxnSpPr/>
          <p:nvPr/>
        </p:nvCxnSpPr>
        <p:spPr>
          <a:xfrm rot="10800000">
            <a:off x="2479233" y="5409467"/>
            <a:ext cx="77400" cy="171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66" name="Google Shape;2966;p46"/>
          <p:cNvSpPr txBox="1"/>
          <p:nvPr/>
        </p:nvSpPr>
        <p:spPr>
          <a:xfrm>
            <a:off x="2214823" y="5620569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Types of forces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67" name="Google Shape;2967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77101" y="5519293"/>
            <a:ext cx="322617" cy="3226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68" name="Google Shape;2968;p46"/>
          <p:cNvCxnSpPr/>
          <p:nvPr/>
        </p:nvCxnSpPr>
        <p:spPr>
          <a:xfrm>
            <a:off x="2584783" y="6219543"/>
            <a:ext cx="0" cy="3165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69" name="Google Shape;2969;p46"/>
          <p:cNvSpPr txBox="1"/>
          <p:nvPr/>
        </p:nvSpPr>
        <p:spPr>
          <a:xfrm>
            <a:off x="2594058" y="6223286"/>
            <a:ext cx="757800" cy="3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7825" lIns="47825" spcFirstLastPara="1" rIns="47825" wrap="square" tIns="478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Fundamental Skills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0" name="Google Shape;2970;p46"/>
          <p:cNvSpPr txBox="1"/>
          <p:nvPr/>
        </p:nvSpPr>
        <p:spPr>
          <a:xfrm>
            <a:off x="2453868" y="4874943"/>
            <a:ext cx="540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Describing motion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1" name="Google Shape;2971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74318" y="4700175"/>
            <a:ext cx="174766" cy="1747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2" name="Google Shape;2972;p46"/>
          <p:cNvCxnSpPr/>
          <p:nvPr/>
        </p:nvCxnSpPr>
        <p:spPr>
          <a:xfrm>
            <a:off x="2816341" y="5052092"/>
            <a:ext cx="55500" cy="185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73" name="Google Shape;2973;p46"/>
          <p:cNvCxnSpPr/>
          <p:nvPr/>
        </p:nvCxnSpPr>
        <p:spPr>
          <a:xfrm>
            <a:off x="3285543" y="5115958"/>
            <a:ext cx="900" cy="42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974" name="Google Shape;2974;p46"/>
          <p:cNvCxnSpPr>
            <a:stCxn id="2975" idx="0"/>
          </p:cNvCxnSpPr>
          <p:nvPr/>
        </p:nvCxnSpPr>
        <p:spPr>
          <a:xfrm rot="10800000">
            <a:off x="3538816" y="5393127"/>
            <a:ext cx="51600" cy="292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75" name="Google Shape;2975;p46"/>
          <p:cNvSpPr txBox="1"/>
          <p:nvPr/>
        </p:nvSpPr>
        <p:spPr>
          <a:xfrm>
            <a:off x="3226966" y="5685327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Atomic structure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6" name="Google Shape;2976;p46"/>
          <p:cNvPicPr preferRelativeResize="0"/>
          <p:nvPr/>
        </p:nvPicPr>
        <p:blipFill rotWithShape="1">
          <a:blip r:embed="rId24">
            <a:alphaModFix/>
          </a:blip>
          <a:srcRect b="0" l="0" r="9033" t="10329"/>
          <a:stretch/>
        </p:blipFill>
        <p:spPr>
          <a:xfrm>
            <a:off x="3894386" y="5486068"/>
            <a:ext cx="381880" cy="376444"/>
          </a:xfrm>
          <a:prstGeom prst="rect">
            <a:avLst/>
          </a:prstGeom>
          <a:noFill/>
          <a:ln>
            <a:noFill/>
          </a:ln>
        </p:spPr>
      </p:pic>
      <p:sp>
        <p:nvSpPr>
          <p:cNvPr id="2977" name="Google Shape;2977;p46"/>
          <p:cNvSpPr txBox="1"/>
          <p:nvPr/>
        </p:nvSpPr>
        <p:spPr>
          <a:xfrm>
            <a:off x="3144764" y="4923490"/>
            <a:ext cx="7215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Radioactive decay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78" name="Google Shape;2978;p46"/>
          <p:cNvCxnSpPr>
            <a:stCxn id="2977" idx="2"/>
          </p:cNvCxnSpPr>
          <p:nvPr/>
        </p:nvCxnSpPr>
        <p:spPr>
          <a:xfrm>
            <a:off x="3505514" y="5064190"/>
            <a:ext cx="430500" cy="188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79" name="Google Shape;2979;p4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3388581" y="4578972"/>
            <a:ext cx="339875" cy="339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80" name="Google Shape;2980;p46"/>
          <p:cNvCxnSpPr/>
          <p:nvPr/>
        </p:nvCxnSpPr>
        <p:spPr>
          <a:xfrm rot="10800000">
            <a:off x="4294981" y="5192978"/>
            <a:ext cx="164700" cy="111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81" name="Google Shape;2981;p46"/>
          <p:cNvSpPr txBox="1"/>
          <p:nvPr/>
        </p:nvSpPr>
        <p:spPr>
          <a:xfrm>
            <a:off x="4294871" y="5355143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Uses of radiation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2" name="Google Shape;2982;p4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4553974" y="5019566"/>
            <a:ext cx="322614" cy="322614"/>
          </a:xfrm>
          <a:prstGeom prst="rect">
            <a:avLst/>
          </a:prstGeom>
          <a:noFill/>
          <a:ln>
            <a:noFill/>
          </a:ln>
        </p:spPr>
      </p:pic>
      <p:sp>
        <p:nvSpPr>
          <p:cNvPr id="2983" name="Google Shape;2983;p46"/>
          <p:cNvSpPr txBox="1"/>
          <p:nvPr/>
        </p:nvSpPr>
        <p:spPr>
          <a:xfrm>
            <a:off x="4152713" y="4082562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Fission &amp; Fusion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84" name="Google Shape;2984;p46"/>
          <p:cNvCxnSpPr>
            <a:stCxn id="2983" idx="2"/>
          </p:cNvCxnSpPr>
          <p:nvPr/>
        </p:nvCxnSpPr>
        <p:spPr>
          <a:xfrm flipH="1">
            <a:off x="3996563" y="4223262"/>
            <a:ext cx="519600" cy="876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85" name="Google Shape;2985;p4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4601447" y="4237981"/>
            <a:ext cx="348000" cy="3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6" name="Google Shape;2986;p46"/>
          <p:cNvSpPr txBox="1"/>
          <p:nvPr/>
        </p:nvSpPr>
        <p:spPr>
          <a:xfrm>
            <a:off x="1620099" y="4084299"/>
            <a:ext cx="1687800" cy="510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-GB" sz="1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Particles: Particle model of matter part 2</a:t>
            </a:r>
            <a:endParaRPr sz="1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87" name="Google Shape;2987;p46"/>
          <p:cNvCxnSpPr/>
          <p:nvPr/>
        </p:nvCxnSpPr>
        <p:spPr>
          <a:xfrm flipH="1" rot="10800000">
            <a:off x="2467825" y="4358269"/>
            <a:ext cx="496200" cy="142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88" name="Google Shape;2988;p46"/>
          <p:cNvSpPr txBox="1"/>
          <p:nvPr/>
        </p:nvSpPr>
        <p:spPr>
          <a:xfrm>
            <a:off x="2267781" y="4494944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Internal energy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9" name="Google Shape;2989;p46"/>
          <p:cNvPicPr preferRelativeResize="0"/>
          <p:nvPr/>
        </p:nvPicPr>
        <p:blipFill rotWithShape="1">
          <a:blip r:embed="rId28">
            <a:alphaModFix/>
          </a:blip>
          <a:srcRect b="0" l="5592" r="9278" t="8792"/>
          <a:stretch/>
        </p:blipFill>
        <p:spPr>
          <a:xfrm>
            <a:off x="2063979" y="4450450"/>
            <a:ext cx="211963" cy="219272"/>
          </a:xfrm>
          <a:prstGeom prst="rect">
            <a:avLst/>
          </a:prstGeom>
          <a:noFill/>
          <a:ln>
            <a:noFill/>
          </a:ln>
        </p:spPr>
      </p:pic>
      <p:sp>
        <p:nvSpPr>
          <p:cNvPr id="2990" name="Google Shape;2990;p46"/>
          <p:cNvSpPr txBox="1"/>
          <p:nvPr/>
        </p:nvSpPr>
        <p:spPr>
          <a:xfrm>
            <a:off x="1918310" y="3845427"/>
            <a:ext cx="9456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heat capacity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1" name="Google Shape;2991;p46"/>
          <p:cNvCxnSpPr/>
          <p:nvPr/>
        </p:nvCxnSpPr>
        <p:spPr>
          <a:xfrm flipH="1">
            <a:off x="2037854" y="3986929"/>
            <a:ext cx="197100" cy="182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92" name="Google Shape;2992;p46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2702103" y="3829886"/>
            <a:ext cx="235935" cy="235935"/>
          </a:xfrm>
          <a:prstGeom prst="rect">
            <a:avLst/>
          </a:prstGeom>
          <a:noFill/>
          <a:ln>
            <a:noFill/>
          </a:ln>
        </p:spPr>
      </p:pic>
      <p:sp>
        <p:nvSpPr>
          <p:cNvPr id="2993" name="Google Shape;2993;p46"/>
          <p:cNvSpPr txBox="1"/>
          <p:nvPr/>
        </p:nvSpPr>
        <p:spPr>
          <a:xfrm>
            <a:off x="1262767" y="4508925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Specific latent heat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94" name="Google Shape;2994;p46"/>
          <p:cNvCxnSpPr/>
          <p:nvPr/>
        </p:nvCxnSpPr>
        <p:spPr>
          <a:xfrm flipH="1" rot="10800000">
            <a:off x="1585871" y="4403264"/>
            <a:ext cx="128100" cy="1446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95" name="Google Shape;2995;p46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896211" y="4411890"/>
            <a:ext cx="282142" cy="2821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96" name="Google Shape;2996;p46"/>
          <p:cNvCxnSpPr>
            <a:stCxn id="2997" idx="1"/>
          </p:cNvCxnSpPr>
          <p:nvPr/>
        </p:nvCxnSpPr>
        <p:spPr>
          <a:xfrm flipH="1">
            <a:off x="1098884" y="3962858"/>
            <a:ext cx="120300" cy="242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98" name="Google Shape;2998;p46"/>
          <p:cNvSpPr txBox="1"/>
          <p:nvPr/>
        </p:nvSpPr>
        <p:spPr>
          <a:xfrm>
            <a:off x="1153597" y="3726080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Static electricity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7" name="Google Shape;2997;p4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219184" y="3844890"/>
            <a:ext cx="235934" cy="2359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99" name="Google Shape;2999;p46"/>
          <p:cNvCxnSpPr>
            <a:stCxn id="3000" idx="0"/>
          </p:cNvCxnSpPr>
          <p:nvPr/>
        </p:nvCxnSpPr>
        <p:spPr>
          <a:xfrm rot="10800000">
            <a:off x="1309799" y="3320023"/>
            <a:ext cx="458700" cy="165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00" name="Google Shape;3000;p46"/>
          <p:cNvSpPr txBox="1"/>
          <p:nvPr/>
        </p:nvSpPr>
        <p:spPr>
          <a:xfrm>
            <a:off x="1262099" y="3485023"/>
            <a:ext cx="1012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Current, potential difference &amp; resistance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1" name="Google Shape;3001;p4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036792" y="3488371"/>
            <a:ext cx="214318" cy="214318"/>
          </a:xfrm>
          <a:prstGeom prst="rect">
            <a:avLst/>
          </a:prstGeom>
          <a:noFill/>
          <a:ln>
            <a:noFill/>
          </a:ln>
        </p:spPr>
      </p:pic>
      <p:sp>
        <p:nvSpPr>
          <p:cNvPr id="3002" name="Google Shape;3002;p46"/>
          <p:cNvSpPr txBox="1"/>
          <p:nvPr/>
        </p:nvSpPr>
        <p:spPr>
          <a:xfrm>
            <a:off x="198209" y="4215521"/>
            <a:ext cx="3753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Series &amp; parallel circuits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03" name="Google Shape;3003;p46"/>
          <p:cNvCxnSpPr>
            <a:stCxn id="3002" idx="0"/>
          </p:cNvCxnSpPr>
          <p:nvPr/>
        </p:nvCxnSpPr>
        <p:spPr>
          <a:xfrm flipH="1" rot="10800000">
            <a:off x="385859" y="4076921"/>
            <a:ext cx="277200" cy="1386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04" name="Google Shape;3004;p4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203077" y="3915703"/>
            <a:ext cx="235935" cy="2359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5" name="Google Shape;3005;p46"/>
          <p:cNvCxnSpPr>
            <a:stCxn id="3006" idx="2"/>
          </p:cNvCxnSpPr>
          <p:nvPr/>
        </p:nvCxnSpPr>
        <p:spPr>
          <a:xfrm>
            <a:off x="472611" y="3318091"/>
            <a:ext cx="143400" cy="153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06" name="Google Shape;3006;p46"/>
          <p:cNvSpPr txBox="1"/>
          <p:nvPr/>
        </p:nvSpPr>
        <p:spPr>
          <a:xfrm>
            <a:off x="149511" y="3084991"/>
            <a:ext cx="646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Component characteristics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7" name="Google Shape;3007;p46"/>
          <p:cNvPicPr preferRelativeResize="0"/>
          <p:nvPr/>
        </p:nvPicPr>
        <p:blipFill rotWithShape="1">
          <a:blip r:embed="rId32">
            <a:alphaModFix/>
          </a:blip>
          <a:srcRect b="3240" l="6353" r="14819" t="24594"/>
          <a:stretch/>
        </p:blipFill>
        <p:spPr>
          <a:xfrm>
            <a:off x="239134" y="2845392"/>
            <a:ext cx="300241" cy="2653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08" name="Google Shape;3008;p46"/>
          <p:cNvCxnSpPr>
            <a:stCxn id="3009" idx="2"/>
          </p:cNvCxnSpPr>
          <p:nvPr/>
        </p:nvCxnSpPr>
        <p:spPr>
          <a:xfrm flipH="1">
            <a:off x="948561" y="2929170"/>
            <a:ext cx="129900" cy="252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09" name="Google Shape;3009;p46"/>
          <p:cNvSpPr txBox="1"/>
          <p:nvPr/>
        </p:nvSpPr>
        <p:spPr>
          <a:xfrm>
            <a:off x="659811" y="2788470"/>
            <a:ext cx="837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Electricity in the home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0" name="Google Shape;3010;p46"/>
          <p:cNvPicPr preferRelativeResize="0"/>
          <p:nvPr/>
        </p:nvPicPr>
        <p:blipFill rotWithShape="1">
          <a:blip r:embed="rId33">
            <a:alphaModFix/>
          </a:blip>
          <a:srcRect b="4142" l="5375" r="4890" t="21091"/>
          <a:stretch/>
        </p:blipFill>
        <p:spPr>
          <a:xfrm>
            <a:off x="1476686" y="2764208"/>
            <a:ext cx="314227" cy="25280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11" name="Google Shape;3011;p46"/>
          <p:cNvCxnSpPr>
            <a:stCxn id="3012" idx="2"/>
          </p:cNvCxnSpPr>
          <p:nvPr/>
        </p:nvCxnSpPr>
        <p:spPr>
          <a:xfrm flipH="1">
            <a:off x="1623321" y="2995301"/>
            <a:ext cx="547200" cy="226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12" name="Google Shape;3012;p46"/>
          <p:cNvSpPr txBox="1"/>
          <p:nvPr/>
        </p:nvSpPr>
        <p:spPr>
          <a:xfrm>
            <a:off x="1900071" y="2854601"/>
            <a:ext cx="540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grid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3" name="Google Shape;3013;p4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048287" y="2594476"/>
            <a:ext cx="235935" cy="235935"/>
          </a:xfrm>
          <a:prstGeom prst="rect">
            <a:avLst/>
          </a:prstGeom>
          <a:noFill/>
          <a:ln>
            <a:noFill/>
          </a:ln>
        </p:spPr>
      </p:pic>
      <p:sp>
        <p:nvSpPr>
          <p:cNvPr id="3014" name="Google Shape;3014;p46"/>
          <p:cNvSpPr txBox="1"/>
          <p:nvPr/>
        </p:nvSpPr>
        <p:spPr>
          <a:xfrm>
            <a:off x="2550011" y="2800670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Resultant forces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15" name="Google Shape;3015;p46"/>
          <p:cNvCxnSpPr/>
          <p:nvPr/>
        </p:nvCxnSpPr>
        <p:spPr>
          <a:xfrm flipH="1">
            <a:off x="2669555" y="2942172"/>
            <a:ext cx="197100" cy="1821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16" name="Google Shape;3016;p46"/>
          <p:cNvPicPr preferRelativeResize="0"/>
          <p:nvPr/>
        </p:nvPicPr>
        <p:blipFill rotWithShape="1">
          <a:blip r:embed="rId35">
            <a:alphaModFix/>
          </a:blip>
          <a:srcRect b="3930" l="5598" r="13265" t="10613"/>
          <a:stretch/>
        </p:blipFill>
        <p:spPr>
          <a:xfrm>
            <a:off x="2647029" y="2404616"/>
            <a:ext cx="389459" cy="396062"/>
          </a:xfrm>
          <a:prstGeom prst="rect">
            <a:avLst/>
          </a:prstGeom>
          <a:noFill/>
          <a:ln>
            <a:noFill/>
          </a:ln>
        </p:spPr>
      </p:pic>
      <p:sp>
        <p:nvSpPr>
          <p:cNvPr id="3017" name="Google Shape;3017;p46"/>
          <p:cNvSpPr txBox="1"/>
          <p:nvPr/>
        </p:nvSpPr>
        <p:spPr>
          <a:xfrm>
            <a:off x="2093511" y="3566300"/>
            <a:ext cx="757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Force &amp; elasticity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18" name="Google Shape;3018;p46"/>
          <p:cNvCxnSpPr/>
          <p:nvPr/>
        </p:nvCxnSpPr>
        <p:spPr>
          <a:xfrm flipH="1" rot="10800000">
            <a:off x="2530670" y="3332852"/>
            <a:ext cx="561600" cy="225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19" name="Google Shape;3019;p46"/>
          <p:cNvPicPr preferRelativeResize="0"/>
          <p:nvPr/>
        </p:nvPicPr>
        <p:blipFill rotWithShape="1">
          <a:blip r:embed="rId36">
            <a:alphaModFix/>
          </a:blip>
          <a:srcRect b="3424" l="5104" r="32492" t="9429"/>
          <a:stretch/>
        </p:blipFill>
        <p:spPr>
          <a:xfrm>
            <a:off x="2820498" y="3528145"/>
            <a:ext cx="197197" cy="265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0" name="Google Shape;3020;p46"/>
          <p:cNvCxnSpPr>
            <a:stCxn id="3021" idx="0"/>
          </p:cNvCxnSpPr>
          <p:nvPr/>
        </p:nvCxnSpPr>
        <p:spPr>
          <a:xfrm rot="10800000">
            <a:off x="3367497" y="3202680"/>
            <a:ext cx="228000" cy="1947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21" name="Google Shape;3021;p46"/>
          <p:cNvSpPr txBox="1"/>
          <p:nvPr/>
        </p:nvSpPr>
        <p:spPr>
          <a:xfrm>
            <a:off x="3232047" y="3397380"/>
            <a:ext cx="726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Stopping distances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22" name="Google Shape;3022;p46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3397724" y="3633613"/>
            <a:ext cx="314744" cy="314744"/>
          </a:xfrm>
          <a:prstGeom prst="rect">
            <a:avLst/>
          </a:prstGeom>
          <a:noFill/>
          <a:ln>
            <a:noFill/>
          </a:ln>
        </p:spPr>
      </p:pic>
      <p:sp>
        <p:nvSpPr>
          <p:cNvPr id="3023" name="Google Shape;3023;p46"/>
          <p:cNvSpPr txBox="1"/>
          <p:nvPr/>
        </p:nvSpPr>
        <p:spPr>
          <a:xfrm>
            <a:off x="4098556" y="3655401"/>
            <a:ext cx="5121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Momentum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4" name="Google Shape;3024;p46"/>
          <p:cNvCxnSpPr>
            <a:stCxn id="3025" idx="1"/>
          </p:cNvCxnSpPr>
          <p:nvPr/>
        </p:nvCxnSpPr>
        <p:spPr>
          <a:xfrm rot="10800000">
            <a:off x="3952046" y="3241505"/>
            <a:ext cx="180000" cy="2454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25" name="Google Shape;3025;p46"/>
          <p:cNvPicPr preferRelativeResize="0"/>
          <p:nvPr/>
        </p:nvPicPr>
        <p:blipFill rotWithShape="1">
          <a:blip r:embed="rId38">
            <a:alphaModFix/>
          </a:blip>
          <a:srcRect b="3425" l="5602" r="5611" t="15974"/>
          <a:stretch/>
        </p:blipFill>
        <p:spPr>
          <a:xfrm>
            <a:off x="4132046" y="3291581"/>
            <a:ext cx="445678" cy="390647"/>
          </a:xfrm>
          <a:prstGeom prst="rect">
            <a:avLst/>
          </a:prstGeom>
          <a:noFill/>
          <a:ln>
            <a:noFill/>
          </a:ln>
        </p:spPr>
      </p:pic>
      <p:sp>
        <p:nvSpPr>
          <p:cNvPr id="3026" name="Google Shape;3026;p46"/>
          <p:cNvSpPr txBox="1"/>
          <p:nvPr/>
        </p:nvSpPr>
        <p:spPr>
          <a:xfrm>
            <a:off x="3250349" y="2780025"/>
            <a:ext cx="7215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Pressure in fluids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27" name="Google Shape;3027;p46"/>
          <p:cNvCxnSpPr>
            <a:stCxn id="3026" idx="2"/>
          </p:cNvCxnSpPr>
          <p:nvPr/>
        </p:nvCxnSpPr>
        <p:spPr>
          <a:xfrm>
            <a:off x="3611099" y="2920725"/>
            <a:ext cx="351300" cy="1548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28" name="Google Shape;3028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390895" y="2462240"/>
            <a:ext cx="304526" cy="3045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29" name="Google Shape;3029;p46"/>
          <p:cNvCxnSpPr/>
          <p:nvPr/>
        </p:nvCxnSpPr>
        <p:spPr>
          <a:xfrm>
            <a:off x="3947114" y="2919410"/>
            <a:ext cx="403500" cy="185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30" name="Google Shape;3030;p46"/>
          <p:cNvSpPr txBox="1"/>
          <p:nvPr/>
        </p:nvSpPr>
        <p:spPr>
          <a:xfrm rot="2085193">
            <a:off x="3775836" y="2263963"/>
            <a:ext cx="748891" cy="202202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GB" sz="1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Magnetism</a:t>
            </a:r>
            <a:endParaRPr b="0" i="0" sz="11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031" name="Google Shape;3031;p46"/>
          <p:cNvCxnSpPr>
            <a:stCxn id="3032" idx="2"/>
          </p:cNvCxnSpPr>
          <p:nvPr/>
        </p:nvCxnSpPr>
        <p:spPr>
          <a:xfrm flipH="1">
            <a:off x="4365446" y="2908027"/>
            <a:ext cx="391500" cy="777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32" name="Google Shape;3032;p46"/>
          <p:cNvSpPr txBox="1"/>
          <p:nvPr/>
        </p:nvSpPr>
        <p:spPr>
          <a:xfrm>
            <a:off x="4518296" y="2674927"/>
            <a:ext cx="477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Magnetic fields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3" name="Google Shape;3033;p4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06719" y="2992753"/>
            <a:ext cx="289888" cy="28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4" name="Google Shape;3034;p46"/>
          <p:cNvPicPr preferRelativeResize="0"/>
          <p:nvPr/>
        </p:nvPicPr>
        <p:blipFill rotWithShape="1">
          <a:blip r:embed="rId39">
            <a:alphaModFix/>
          </a:blip>
          <a:srcRect b="4210" l="6363" r="9468" t="13707"/>
          <a:stretch/>
        </p:blipFill>
        <p:spPr>
          <a:xfrm>
            <a:off x="4710730" y="2160180"/>
            <a:ext cx="292210" cy="27513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5" name="Google Shape;3035;p46"/>
          <p:cNvCxnSpPr/>
          <p:nvPr/>
        </p:nvCxnSpPr>
        <p:spPr>
          <a:xfrm rot="10800000">
            <a:off x="4304908" y="2365698"/>
            <a:ext cx="373200" cy="972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36" name="Google Shape;3036;p46"/>
          <p:cNvSpPr txBox="1"/>
          <p:nvPr/>
        </p:nvSpPr>
        <p:spPr>
          <a:xfrm>
            <a:off x="4591385" y="2461145"/>
            <a:ext cx="477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 effect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7" name="Google Shape;3037;p46"/>
          <p:cNvPicPr preferRelativeResize="0"/>
          <p:nvPr/>
        </p:nvPicPr>
        <p:blipFill rotWithShape="1">
          <a:blip r:embed="rId40">
            <a:alphaModFix/>
          </a:blip>
          <a:srcRect b="4205" l="5812" r="8328" t="20425"/>
          <a:stretch/>
        </p:blipFill>
        <p:spPr>
          <a:xfrm>
            <a:off x="4289827" y="1665621"/>
            <a:ext cx="403443" cy="341947"/>
          </a:xfrm>
          <a:prstGeom prst="rect">
            <a:avLst/>
          </a:prstGeom>
          <a:noFill/>
          <a:ln>
            <a:noFill/>
          </a:ln>
        </p:spPr>
      </p:pic>
      <p:sp>
        <p:nvSpPr>
          <p:cNvPr id="3038" name="Google Shape;3038;p46"/>
          <p:cNvSpPr txBox="1"/>
          <p:nvPr/>
        </p:nvSpPr>
        <p:spPr>
          <a:xfrm>
            <a:off x="3622200" y="1652382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Generator effect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39" name="Google Shape;3039;p46"/>
          <p:cNvCxnSpPr/>
          <p:nvPr/>
        </p:nvCxnSpPr>
        <p:spPr>
          <a:xfrm flipH="1">
            <a:off x="4032931" y="1828760"/>
            <a:ext cx="214500" cy="264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40" name="Google Shape;3040;p46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3143679" y="1470615"/>
            <a:ext cx="263669" cy="263669"/>
          </a:xfrm>
          <a:prstGeom prst="rect">
            <a:avLst/>
          </a:prstGeom>
          <a:noFill/>
          <a:ln>
            <a:noFill/>
          </a:ln>
        </p:spPr>
      </p:pic>
      <p:sp>
        <p:nvSpPr>
          <p:cNvPr id="3041" name="Google Shape;3041;p46"/>
          <p:cNvSpPr txBox="1"/>
          <p:nvPr/>
        </p:nvSpPr>
        <p:spPr>
          <a:xfrm>
            <a:off x="3141982" y="1786867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Transformers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42" name="Google Shape;3042;p46"/>
          <p:cNvCxnSpPr/>
          <p:nvPr/>
        </p:nvCxnSpPr>
        <p:spPr>
          <a:xfrm>
            <a:off x="3384447" y="1922650"/>
            <a:ext cx="351300" cy="1548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043" name="Google Shape;3043;p46"/>
          <p:cNvCxnSpPr/>
          <p:nvPr/>
        </p:nvCxnSpPr>
        <p:spPr>
          <a:xfrm flipH="1">
            <a:off x="2502032" y="1851773"/>
            <a:ext cx="129900" cy="2520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44" name="Google Shape;3044;p46"/>
          <p:cNvSpPr txBox="1"/>
          <p:nvPr/>
        </p:nvSpPr>
        <p:spPr>
          <a:xfrm>
            <a:off x="2100867" y="1690829"/>
            <a:ext cx="837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Properties of waves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45" name="Google Shape;3045;p46"/>
          <p:cNvPicPr preferRelativeResize="0"/>
          <p:nvPr/>
        </p:nvPicPr>
        <p:blipFill rotWithShape="1">
          <a:blip r:embed="rId19">
            <a:alphaModFix/>
          </a:blip>
          <a:srcRect b="0" l="4543" r="0" t="20729"/>
          <a:stretch/>
        </p:blipFill>
        <p:spPr>
          <a:xfrm>
            <a:off x="2806854" y="1659536"/>
            <a:ext cx="332075" cy="266263"/>
          </a:xfrm>
          <a:prstGeom prst="rect">
            <a:avLst/>
          </a:prstGeom>
          <a:noFill/>
          <a:ln>
            <a:noFill/>
          </a:ln>
        </p:spPr>
      </p:pic>
      <p:sp>
        <p:nvSpPr>
          <p:cNvPr id="3046" name="Google Shape;3046;p46"/>
          <p:cNvSpPr txBox="1"/>
          <p:nvPr/>
        </p:nvSpPr>
        <p:spPr>
          <a:xfrm>
            <a:off x="1953988" y="2368686"/>
            <a:ext cx="837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Reflection &amp; refraction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47" name="Google Shape;3047;p46"/>
          <p:cNvCxnSpPr>
            <a:stCxn id="3046" idx="0"/>
            <a:endCxn id="2886" idx="3"/>
          </p:cNvCxnSpPr>
          <p:nvPr/>
        </p:nvCxnSpPr>
        <p:spPr>
          <a:xfrm flipH="1" rot="10800000">
            <a:off x="2372638" y="2180886"/>
            <a:ext cx="142200" cy="1878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48" name="Google Shape;3048;p46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646946" y="2352832"/>
            <a:ext cx="342940" cy="342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9" name="Google Shape;3049;p46"/>
          <p:cNvPicPr preferRelativeResize="0"/>
          <p:nvPr/>
        </p:nvPicPr>
        <p:blipFill rotWithShape="1">
          <a:blip r:embed="rId43">
            <a:alphaModFix/>
          </a:blip>
          <a:srcRect b="4649" l="5922" r="4887" t="23262"/>
          <a:stretch/>
        </p:blipFill>
        <p:spPr>
          <a:xfrm>
            <a:off x="1695094" y="1482039"/>
            <a:ext cx="403443" cy="3148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0" name="Google Shape;3050;p46"/>
          <p:cNvCxnSpPr/>
          <p:nvPr/>
        </p:nvCxnSpPr>
        <p:spPr>
          <a:xfrm flipH="1">
            <a:off x="1734083" y="1952461"/>
            <a:ext cx="132600" cy="1503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51" name="Google Shape;3051;p46"/>
          <p:cNvSpPr txBox="1"/>
          <p:nvPr/>
        </p:nvSpPr>
        <p:spPr>
          <a:xfrm>
            <a:off x="1268615" y="1791518"/>
            <a:ext cx="10128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Electromagnetic spectrum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2" name="Google Shape;3052;p46"/>
          <p:cNvSpPr txBox="1"/>
          <p:nvPr/>
        </p:nvSpPr>
        <p:spPr>
          <a:xfrm>
            <a:off x="1100309" y="2366757"/>
            <a:ext cx="375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Sound waves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53" name="Google Shape;3053;p46"/>
          <p:cNvCxnSpPr>
            <a:stCxn id="3052" idx="3"/>
          </p:cNvCxnSpPr>
          <p:nvPr/>
        </p:nvCxnSpPr>
        <p:spPr>
          <a:xfrm flipH="1" rot="10800000">
            <a:off x="1475609" y="2140407"/>
            <a:ext cx="46800" cy="3429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54" name="Google Shape;3054;p4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16378" y="2384223"/>
            <a:ext cx="266261" cy="2662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5" name="Google Shape;3055;p46"/>
          <p:cNvCxnSpPr>
            <a:stCxn id="3056" idx="2"/>
            <a:endCxn id="2885" idx="0"/>
          </p:cNvCxnSpPr>
          <p:nvPr/>
        </p:nvCxnSpPr>
        <p:spPr>
          <a:xfrm flipH="1">
            <a:off x="976983" y="1669213"/>
            <a:ext cx="182100" cy="2868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56" name="Google Shape;3056;p46"/>
          <p:cNvSpPr txBox="1"/>
          <p:nvPr/>
        </p:nvSpPr>
        <p:spPr>
          <a:xfrm>
            <a:off x="835983" y="1528513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Solar system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7" name="Google Shape;3057;p46"/>
          <p:cNvPicPr preferRelativeResize="0"/>
          <p:nvPr/>
        </p:nvPicPr>
        <p:blipFill rotWithShape="1">
          <a:blip r:embed="rId44">
            <a:alphaModFix/>
          </a:blip>
          <a:srcRect b="3658" l="5814" r="14313" t="26655"/>
          <a:stretch/>
        </p:blipFill>
        <p:spPr>
          <a:xfrm>
            <a:off x="1158426" y="1388860"/>
            <a:ext cx="395505" cy="3331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58" name="Google Shape;3058;p46"/>
          <p:cNvCxnSpPr>
            <a:stCxn id="3059" idx="2"/>
          </p:cNvCxnSpPr>
          <p:nvPr/>
        </p:nvCxnSpPr>
        <p:spPr>
          <a:xfrm>
            <a:off x="389255" y="1170005"/>
            <a:ext cx="296400" cy="2115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059" name="Google Shape;3059;p46"/>
          <p:cNvSpPr txBox="1"/>
          <p:nvPr/>
        </p:nvSpPr>
        <p:spPr>
          <a:xfrm>
            <a:off x="66155" y="1029305"/>
            <a:ext cx="6462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Red shift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60" name="Google Shape;3060;p46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25632" y="696809"/>
            <a:ext cx="377893" cy="377893"/>
          </a:xfrm>
          <a:prstGeom prst="rect">
            <a:avLst/>
          </a:prstGeom>
          <a:noFill/>
          <a:ln>
            <a:noFill/>
          </a:ln>
        </p:spPr>
      </p:pic>
      <p:sp>
        <p:nvSpPr>
          <p:cNvPr id="3061" name="Google Shape;3061;p46"/>
          <p:cNvSpPr txBox="1"/>
          <p:nvPr/>
        </p:nvSpPr>
        <p:spPr>
          <a:xfrm>
            <a:off x="157093" y="2018062"/>
            <a:ext cx="4707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Stellar evolution</a:t>
            </a:r>
            <a:endParaRPr b="0" i="0" sz="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2" name="Google Shape;3062;p46"/>
          <p:cNvCxnSpPr>
            <a:stCxn id="3061" idx="0"/>
          </p:cNvCxnSpPr>
          <p:nvPr/>
        </p:nvCxnSpPr>
        <p:spPr>
          <a:xfrm flipH="1" rot="10800000">
            <a:off x="392443" y="1937362"/>
            <a:ext cx="242700" cy="80700"/>
          </a:xfrm>
          <a:prstGeom prst="straightConnector1">
            <a:avLst/>
          </a:prstGeom>
          <a:noFill/>
          <a:ln cap="flat" cmpd="sng" w="19050">
            <a:solidFill>
              <a:srgbClr val="7030A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3063" name="Google Shape;3063;p46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158205" y="2271300"/>
            <a:ext cx="447801" cy="44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4" name="Google Shape;3064;p46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4230882" y="18831"/>
            <a:ext cx="847155" cy="889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8" name="Shape 3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screenshot of a cell phone&#10;&#10;Description automatically generated" id="3069" name="Google Shape;3069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4989" y="857355"/>
            <a:ext cx="4474427" cy="7299689"/>
          </a:xfrm>
          <a:prstGeom prst="rect">
            <a:avLst/>
          </a:prstGeom>
          <a:noFill/>
          <a:ln>
            <a:noFill/>
          </a:ln>
        </p:spPr>
      </p:pic>
      <p:sp>
        <p:nvSpPr>
          <p:cNvPr id="3070" name="Google Shape;3070;p47"/>
          <p:cNvSpPr/>
          <p:nvPr/>
        </p:nvSpPr>
        <p:spPr>
          <a:xfrm>
            <a:off x="3995044" y="5982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1" name="Google Shape;3071;p47"/>
          <p:cNvSpPr txBox="1"/>
          <p:nvPr/>
        </p:nvSpPr>
        <p:spPr>
          <a:xfrm>
            <a:off x="4076541" y="6154811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2" name="Google Shape;3072;p47"/>
          <p:cNvSpPr txBox="1"/>
          <p:nvPr/>
        </p:nvSpPr>
        <p:spPr>
          <a:xfrm>
            <a:off x="4108468" y="6083422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3" name="Google Shape;3073;p47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4" name="Google Shape;3074;p47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5" name="Google Shape;3075;p47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6" name="Google Shape;3076;p47"/>
          <p:cNvSpPr/>
          <p:nvPr/>
        </p:nvSpPr>
        <p:spPr>
          <a:xfrm>
            <a:off x="3995044" y="2746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7" name="Google Shape;3077;p47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8" name="Google Shape;3078;p47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9" name="Google Shape;3079;p47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0" name="Google Shape;3080;p47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1" name="Google Shape;3081;p47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82" name="Google Shape;3082;p47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3" name="Google Shape;3083;p47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4" name="Google Shape;3084;p47"/>
          <p:cNvCxnSpPr/>
          <p:nvPr/>
        </p:nvCxnSpPr>
        <p:spPr>
          <a:xfrm rot="10800000">
            <a:off x="517970" y="727486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5" name="Google Shape;3085;p47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6" name="Google Shape;3086;p47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7" name="Google Shape;3087;p47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8" name="Google Shape;3088;p47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89" name="Google Shape;3089;p47"/>
          <p:cNvCxnSpPr/>
          <p:nvPr/>
        </p:nvCxnSpPr>
        <p:spPr>
          <a:xfrm rot="10800000">
            <a:off x="517970" y="5731096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0" name="Google Shape;3090;p47"/>
          <p:cNvCxnSpPr/>
          <p:nvPr/>
        </p:nvCxnSpPr>
        <p:spPr>
          <a:xfrm>
            <a:off x="1774455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1" name="Google Shape;3091;p47"/>
          <p:cNvCxnSpPr/>
          <p:nvPr/>
        </p:nvCxnSpPr>
        <p:spPr>
          <a:xfrm>
            <a:off x="3185953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2" name="Google Shape;3092;p47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3" name="Google Shape;3093;p47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4" name="Google Shape;3094;p47"/>
          <p:cNvCxnSpPr/>
          <p:nvPr/>
        </p:nvCxnSpPr>
        <p:spPr>
          <a:xfrm rot="10800000">
            <a:off x="379341" y="4202736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5" name="Google Shape;3095;p47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6" name="Google Shape;3096;p47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7" name="Google Shape;3097;p47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8" name="Google Shape;3098;p47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099" name="Google Shape;3099;p47"/>
          <p:cNvCxnSpPr/>
          <p:nvPr/>
        </p:nvCxnSpPr>
        <p:spPr>
          <a:xfrm rot="10800000">
            <a:off x="517970" y="2685734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0" name="Google Shape;3100;p47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1" name="Google Shape;3101;p47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2" name="Google Shape;3102;p47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3103" name="Google Shape;3103;p47"/>
          <p:cNvPicPr preferRelativeResize="0"/>
          <p:nvPr/>
        </p:nvPicPr>
        <p:blipFill rotWithShape="1">
          <a:blip r:embed="rId4">
            <a:alphaModFix/>
          </a:blip>
          <a:srcRect b="0" l="0" r="0" t="16839"/>
          <a:stretch/>
        </p:blipFill>
        <p:spPr>
          <a:xfrm>
            <a:off x="3170830" y="8285103"/>
            <a:ext cx="1638346" cy="5302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04" name="Google Shape;3104;p47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5" name="Google Shape;3105;p47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106" name="Google Shape;3106;p47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07" name="Google Shape;3107;p47"/>
          <p:cNvSpPr txBox="1"/>
          <p:nvPr/>
        </p:nvSpPr>
        <p:spPr>
          <a:xfrm>
            <a:off x="2708615" y="7860877"/>
            <a:ext cx="105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Autumn Term (1):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What is RE and Citizenship?</a:t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08" name="Google Shape;3108;p47"/>
          <p:cNvSpPr txBox="1"/>
          <p:nvPr/>
        </p:nvSpPr>
        <p:spPr>
          <a:xfrm>
            <a:off x="1422185" y="7873074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Autumn Term (2):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Christian Beliefs</a:t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09" name="Google Shape;3109;p47"/>
          <p:cNvSpPr txBox="1"/>
          <p:nvPr/>
        </p:nvSpPr>
        <p:spPr>
          <a:xfrm>
            <a:off x="370519" y="7878030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Spring Term (1):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Gamechangers</a:t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0" name="Google Shape;3110;p47"/>
          <p:cNvSpPr txBox="1"/>
          <p:nvPr/>
        </p:nvSpPr>
        <p:spPr>
          <a:xfrm>
            <a:off x="367277" y="7096596"/>
            <a:ext cx="14619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Spring Term (2)/ Summer Term (1a):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Gamechangers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1" name="Google Shape;3111;p47"/>
          <p:cNvSpPr txBox="1"/>
          <p:nvPr/>
        </p:nvSpPr>
        <p:spPr>
          <a:xfrm>
            <a:off x="1839149" y="7085340"/>
            <a:ext cx="105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Summer Term (1b):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Buddhism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2" name="Google Shape;3112;p47"/>
          <p:cNvSpPr txBox="1"/>
          <p:nvPr/>
        </p:nvSpPr>
        <p:spPr>
          <a:xfrm>
            <a:off x="3243206" y="7090176"/>
            <a:ext cx="105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Summer Term (2): Buddhism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3" name="Google Shape;3113;p47"/>
          <p:cNvSpPr txBox="1"/>
          <p:nvPr/>
        </p:nvSpPr>
        <p:spPr>
          <a:xfrm>
            <a:off x="2705230" y="6317915"/>
            <a:ext cx="1209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Prejudice and Discrimination</a:t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4" name="Google Shape;3114;p47"/>
          <p:cNvSpPr txBox="1"/>
          <p:nvPr/>
        </p:nvSpPr>
        <p:spPr>
          <a:xfrm>
            <a:off x="1341621" y="6289276"/>
            <a:ext cx="1209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Autumn Term (2):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Human Rights</a:t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5" name="Google Shape;3115;p47"/>
          <p:cNvSpPr txBox="1"/>
          <p:nvPr/>
        </p:nvSpPr>
        <p:spPr>
          <a:xfrm>
            <a:off x="379340" y="6324971"/>
            <a:ext cx="1209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Media Literacy</a:t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6" name="Google Shape;3116;p47"/>
          <p:cNvSpPr txBox="1"/>
          <p:nvPr/>
        </p:nvSpPr>
        <p:spPr>
          <a:xfrm>
            <a:off x="399924" y="5553688"/>
            <a:ext cx="12093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Spring Term (2):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Religion in the Media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7" name="Google Shape;3117;p47"/>
          <p:cNvSpPr txBox="1"/>
          <p:nvPr/>
        </p:nvSpPr>
        <p:spPr>
          <a:xfrm>
            <a:off x="1839148" y="5539310"/>
            <a:ext cx="12093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Summer Term (1):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Jewish Identity</a:t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8" name="Google Shape;3118;p47"/>
          <p:cNvSpPr txBox="1"/>
          <p:nvPr/>
        </p:nvSpPr>
        <p:spPr>
          <a:xfrm>
            <a:off x="3243205" y="5534809"/>
            <a:ext cx="12093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Summer Term (2):Health and Wellbeing.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19" name="Google Shape;3119;p47"/>
          <p:cNvSpPr txBox="1"/>
          <p:nvPr/>
        </p:nvSpPr>
        <p:spPr>
          <a:xfrm>
            <a:off x="2724030" y="4767049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(1):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Holocaust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0" name="Google Shape;3120;p47"/>
          <p:cNvSpPr txBox="1"/>
          <p:nvPr/>
        </p:nvSpPr>
        <p:spPr>
          <a:xfrm>
            <a:off x="1445946" y="4795187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Autumn Term (2):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Holocaust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1" name="Google Shape;3121;p47"/>
          <p:cNvSpPr txBox="1"/>
          <p:nvPr/>
        </p:nvSpPr>
        <p:spPr>
          <a:xfrm>
            <a:off x="399924" y="4800866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(1):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Islam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2" name="Google Shape;3122;p47"/>
          <p:cNvSpPr txBox="1"/>
          <p:nvPr/>
        </p:nvSpPr>
        <p:spPr>
          <a:xfrm>
            <a:off x="417568" y="4025329"/>
            <a:ext cx="10584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Spring Term (2):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Value of Money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3" name="Google Shape;3123;p47"/>
          <p:cNvSpPr txBox="1"/>
          <p:nvPr/>
        </p:nvSpPr>
        <p:spPr>
          <a:xfrm>
            <a:off x="1856792" y="4023706"/>
            <a:ext cx="11247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(1):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Value of Money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4" name="Google Shape;3124;p47"/>
          <p:cNvSpPr txBox="1"/>
          <p:nvPr/>
        </p:nvSpPr>
        <p:spPr>
          <a:xfrm>
            <a:off x="3170830" y="4006842"/>
            <a:ext cx="13209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Summer Term (2): Active Citizenship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5" name="Google Shape;3125;p47"/>
          <p:cNvSpPr txBox="1"/>
          <p:nvPr/>
        </p:nvSpPr>
        <p:spPr>
          <a:xfrm>
            <a:off x="2752421" y="3236890"/>
            <a:ext cx="12426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Autumn Term (1): 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Crime &amp; Punishment</a:t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6" name="Google Shape;3126;p47"/>
          <p:cNvSpPr txBox="1"/>
          <p:nvPr/>
        </p:nvSpPr>
        <p:spPr>
          <a:xfrm>
            <a:off x="1456814" y="3228021"/>
            <a:ext cx="105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Autumn Term (2): Religion &amp; Drugs</a:t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7" name="Google Shape;3127;p47"/>
          <p:cNvSpPr txBox="1"/>
          <p:nvPr/>
        </p:nvSpPr>
        <p:spPr>
          <a:xfrm>
            <a:off x="381182" y="3233986"/>
            <a:ext cx="10584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Spring Term (1Christianity</a:t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8" name="Google Shape;3128;p47"/>
          <p:cNvSpPr txBox="1"/>
          <p:nvPr/>
        </p:nvSpPr>
        <p:spPr>
          <a:xfrm>
            <a:off x="440253" y="2487509"/>
            <a:ext cx="12771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Spring Term (2): Existence of God</a:t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29" name="Google Shape;3129;p47"/>
          <p:cNvSpPr txBox="1"/>
          <p:nvPr/>
        </p:nvSpPr>
        <p:spPr>
          <a:xfrm>
            <a:off x="1874961" y="2507793"/>
            <a:ext cx="12396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Summer Term (1): Hinduism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0" name="Google Shape;3130;p47"/>
          <p:cNvSpPr txBox="1"/>
          <p:nvPr/>
        </p:nvSpPr>
        <p:spPr>
          <a:xfrm>
            <a:off x="3281733" y="2471883"/>
            <a:ext cx="12009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008000"/>
                </a:solidFill>
                <a:latin typeface="Gill Sans"/>
                <a:ea typeface="Gill Sans"/>
                <a:cs typeface="Gill Sans"/>
                <a:sym typeface="Gill Sans"/>
              </a:rPr>
              <a:t>Summer Term (2):The Media</a:t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8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1" name="Google Shape;3131;p47"/>
          <p:cNvSpPr txBox="1"/>
          <p:nvPr/>
        </p:nvSpPr>
        <p:spPr>
          <a:xfrm>
            <a:off x="2394185" y="1707496"/>
            <a:ext cx="13386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9900"/>
                </a:solidFill>
                <a:latin typeface="Gill Sans"/>
                <a:ea typeface="Gill Sans"/>
                <a:cs typeface="Gill Sans"/>
                <a:sym typeface="Gill Sans"/>
              </a:rPr>
              <a:t>Autumn Term (1) Why is my Voice Important?</a:t>
            </a:r>
            <a:endParaRPr b="0" i="0" sz="700" u="none" cap="none" strike="noStrike">
              <a:solidFill>
                <a:srgbClr val="FF99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2" name="Google Shape;3132;p47"/>
          <p:cNvSpPr txBox="1"/>
          <p:nvPr/>
        </p:nvSpPr>
        <p:spPr>
          <a:xfrm>
            <a:off x="831538" y="1746216"/>
            <a:ext cx="1320900" cy="2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9900"/>
                </a:solidFill>
                <a:latin typeface="Gill Sans"/>
                <a:ea typeface="Gill Sans"/>
                <a:cs typeface="Gill Sans"/>
                <a:sym typeface="Gill Sans"/>
              </a:rPr>
              <a:t>Autumn Term (2) First Aid and Medical Ethics</a:t>
            </a:r>
            <a:endParaRPr b="0" i="0" sz="700" u="none" cap="none" strike="noStrike">
              <a:solidFill>
                <a:srgbClr val="FF99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3" name="Google Shape;3133;p47"/>
          <p:cNvSpPr txBox="1"/>
          <p:nvPr/>
        </p:nvSpPr>
        <p:spPr>
          <a:xfrm>
            <a:off x="440253" y="931792"/>
            <a:ext cx="11688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9900"/>
                </a:solidFill>
                <a:latin typeface="Gill Sans"/>
                <a:ea typeface="Gill Sans"/>
                <a:cs typeface="Gill Sans"/>
                <a:sym typeface="Gill Sans"/>
              </a:rPr>
              <a:t>Spring Term (1) Online Safety</a:t>
            </a:r>
            <a:endParaRPr b="0" i="0" sz="700" u="none" cap="none" strike="noStrike">
              <a:solidFill>
                <a:srgbClr val="FF99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4" name="Google Shape;3134;p47"/>
          <p:cNvSpPr txBox="1"/>
          <p:nvPr/>
        </p:nvSpPr>
        <p:spPr>
          <a:xfrm>
            <a:off x="1795797" y="973937"/>
            <a:ext cx="13791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9900"/>
                </a:solidFill>
                <a:latin typeface="Gill Sans"/>
                <a:ea typeface="Gill Sans"/>
                <a:cs typeface="Gill Sans"/>
                <a:sym typeface="Gill Sans"/>
              </a:rPr>
              <a:t>Spring Term (2) Media Literacy</a:t>
            </a:r>
            <a:endParaRPr b="0" i="0" sz="700" u="none" cap="none" strike="noStrike">
              <a:solidFill>
                <a:srgbClr val="FF99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5" name="Google Shape;3135;p47"/>
          <p:cNvSpPr txBox="1"/>
          <p:nvPr/>
        </p:nvSpPr>
        <p:spPr>
          <a:xfrm>
            <a:off x="3281733" y="970509"/>
            <a:ext cx="13635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rgbClr val="FF9900"/>
                </a:solidFill>
                <a:latin typeface="Gill Sans"/>
                <a:ea typeface="Gill Sans"/>
                <a:cs typeface="Gill Sans"/>
                <a:sym typeface="Gill Sans"/>
              </a:rPr>
              <a:t>Summer Term (1) Revision</a:t>
            </a:r>
            <a:endParaRPr b="0" i="0" sz="700" u="none" cap="none" strike="noStrike">
              <a:solidFill>
                <a:srgbClr val="FF99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iory School | Solutions for the Planet" id="3136" name="Google Shape;3136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37" name="Google Shape;3137;p47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{13071A3A-ECCE-4C4E-A479-A45A6A22AB97}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Core Citizenship &amp; RE</a:t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 Map 2021-22</a:t>
                      </a:r>
                      <a:endParaRPr sz="7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3138" name="Google Shape;3138;p4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26914" y="240935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3139" name="Google Shape;3139;p47"/>
          <p:cNvSpPr/>
          <p:nvPr/>
        </p:nvSpPr>
        <p:spPr>
          <a:xfrm>
            <a:off x="4349599" y="787186"/>
            <a:ext cx="701700" cy="527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0" name="Google Shape;3140;p47"/>
          <p:cNvSpPr txBox="1"/>
          <p:nvPr/>
        </p:nvSpPr>
        <p:spPr>
          <a:xfrm>
            <a:off x="3720626" y="8800518"/>
            <a:ext cx="17937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1" name="Google Shape;3141;p47"/>
          <p:cNvSpPr/>
          <p:nvPr/>
        </p:nvSpPr>
        <p:spPr>
          <a:xfrm>
            <a:off x="3995044" y="7548505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2" name="Google Shape;3142;p47"/>
          <p:cNvSpPr txBox="1"/>
          <p:nvPr/>
        </p:nvSpPr>
        <p:spPr>
          <a:xfrm>
            <a:off x="4074860" y="7756576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-GB" sz="3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3" name="Google Shape;3143;p47"/>
          <p:cNvSpPr txBox="1"/>
          <p:nvPr/>
        </p:nvSpPr>
        <p:spPr>
          <a:xfrm>
            <a:off x="4108468" y="7689128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4" name="Google Shape;3144;p47"/>
          <p:cNvSpPr/>
          <p:nvPr/>
        </p:nvSpPr>
        <p:spPr>
          <a:xfrm>
            <a:off x="2947343" y="8357656"/>
            <a:ext cx="775800" cy="543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DEEBF7"/>
          </a:solidFill>
          <a:ln>
            <a:noFill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5" name="Google Shape;3145;p47"/>
          <p:cNvSpPr txBox="1"/>
          <p:nvPr/>
        </p:nvSpPr>
        <p:spPr>
          <a:xfrm>
            <a:off x="2883489" y="8549172"/>
            <a:ext cx="18897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SATs                     Priory induction days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6" name="Google Shape;3146;p47"/>
          <p:cNvSpPr txBox="1"/>
          <p:nvPr/>
        </p:nvSpPr>
        <p:spPr>
          <a:xfrm>
            <a:off x="913273" y="407745"/>
            <a:ext cx="16518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1" lang="en-GB" sz="700" u="sng" cap="none" strike="noStrike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‘Education is the most powerful weapon which you can use to change the world’.  Nelson Mandela</a:t>
            </a:r>
            <a:endParaRPr b="1" i="1" sz="700" u="sng" cap="none" strike="noStrike">
              <a:solidFill>
                <a:srgbClr val="00B05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7" name="Google Shape;3147;p47"/>
          <p:cNvSpPr txBox="1"/>
          <p:nvPr/>
        </p:nvSpPr>
        <p:spPr>
          <a:xfrm>
            <a:off x="2684575" y="416253"/>
            <a:ext cx="10584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en-GB" sz="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Career pathways</a:t>
            </a:r>
            <a:endParaRPr b="0" i="0" sz="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8" name="Google Shape;3148;p47"/>
          <p:cNvSpPr txBox="1"/>
          <p:nvPr/>
        </p:nvSpPr>
        <p:spPr>
          <a:xfrm>
            <a:off x="2090362" y="8464929"/>
            <a:ext cx="873600" cy="3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GB" sz="7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Your Citizenship &amp; RE Priory journey starts here…</a:t>
            </a:r>
            <a:endParaRPr b="0" i="0" sz="7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9" name="Google Shape;3149;p47"/>
          <p:cNvSpPr txBox="1"/>
          <p:nvPr/>
        </p:nvSpPr>
        <p:spPr>
          <a:xfrm>
            <a:off x="152912" y="8216218"/>
            <a:ext cx="1428300" cy="4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Big Ideas in Citizenship &amp; RE: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Asking the big questions about life.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0" marL="152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None/>
            </a:pPr>
            <a:r>
              <a:t/>
            </a:r>
            <a:endParaRPr b="1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0" name="Google Shape;3150;p4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56976" y="7646441"/>
            <a:ext cx="402001" cy="316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1" name="Google Shape;3151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171901" y="7479467"/>
            <a:ext cx="361320" cy="361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2" name="Google Shape;3152;p47"/>
          <p:cNvPicPr preferRelativeResize="0"/>
          <p:nvPr/>
        </p:nvPicPr>
        <p:blipFill rotWithShape="1">
          <a:blip r:embed="rId9">
            <a:alphaModFix/>
          </a:blip>
          <a:srcRect b="0" l="0" r="0" t="47750"/>
          <a:stretch/>
        </p:blipFill>
        <p:spPr>
          <a:xfrm>
            <a:off x="2564972" y="8139031"/>
            <a:ext cx="1379142" cy="180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3" name="Google Shape;3153;p4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530068" y="7449098"/>
            <a:ext cx="785002" cy="363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4" name="Google Shape;3154;p4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2160027" y="7916960"/>
            <a:ext cx="339205" cy="34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5" name="Google Shape;3155;p47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2776739" y="7490237"/>
            <a:ext cx="326790" cy="32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6" name="Google Shape;3156;p47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626855" y="8089285"/>
            <a:ext cx="368106" cy="355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7" name="Google Shape;3157;p47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058936" y="7382952"/>
            <a:ext cx="390764" cy="417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8" name="Google Shape;3158;p47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115226" y="6688840"/>
            <a:ext cx="1018437" cy="372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9" name="Google Shape;3159;p47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644697" y="7424666"/>
            <a:ext cx="367127" cy="372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0" name="Google Shape;3160;p47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482303" y="6671016"/>
            <a:ext cx="591161" cy="393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1" name="Google Shape;3161;p47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1913245" y="6637940"/>
            <a:ext cx="554743" cy="462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2" name="Google Shape;3162;p47"/>
          <p:cNvPicPr preferRelativeResize="0"/>
          <p:nvPr/>
        </p:nvPicPr>
        <p:blipFill rotWithShape="1">
          <a:blip r:embed="rId19">
            <a:alphaModFix/>
          </a:blip>
          <a:srcRect b="0" l="12533" r="20835" t="0"/>
          <a:stretch/>
        </p:blipFill>
        <p:spPr>
          <a:xfrm>
            <a:off x="2506541" y="6633136"/>
            <a:ext cx="414247" cy="453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3" name="Google Shape;3163;p47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2690979" y="5962493"/>
            <a:ext cx="343257" cy="3432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4" name="Google Shape;3164;p47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3082250" y="5833460"/>
            <a:ext cx="631544" cy="482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5" name="Google Shape;3165;p47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2055259" y="6067632"/>
            <a:ext cx="547750" cy="464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6" name="Google Shape;3166;p47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1599925" y="5856747"/>
            <a:ext cx="444011" cy="409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7" name="Google Shape;3167;p47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672368" y="5852952"/>
            <a:ext cx="745438" cy="417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8" name="Google Shape;3168;p47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37388" y="5114813"/>
            <a:ext cx="435595" cy="43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9" name="Google Shape;3169;p47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669805" y="5116903"/>
            <a:ext cx="770265" cy="401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0" name="Google Shape;3170;p47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1717323" y="5069843"/>
            <a:ext cx="553666" cy="416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1" name="Google Shape;3171;p47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2372241" y="5004671"/>
            <a:ext cx="716774" cy="53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2" name="Google Shape;3172;p47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141013" y="4259622"/>
            <a:ext cx="794334" cy="50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3" name="Google Shape;3173;p47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2515438" y="4293850"/>
            <a:ext cx="735381" cy="45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4" name="Google Shape;3174;p47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1921566" y="4250533"/>
            <a:ext cx="539919" cy="562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5" name="Google Shape;3175;p47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1399855" y="4281430"/>
            <a:ext cx="433130" cy="464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6" name="Google Shape;3176;p47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940876" y="4318380"/>
            <a:ext cx="458002" cy="4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7" name="Google Shape;3177;p47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556883" y="4415272"/>
            <a:ext cx="474262" cy="265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8" name="Google Shape;3178;p47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77773" y="3553534"/>
            <a:ext cx="529626" cy="486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9" name="Google Shape;3179;p47"/>
          <p:cNvPicPr preferRelativeResize="0"/>
          <p:nvPr/>
        </p:nvPicPr>
        <p:blipFill rotWithShape="1">
          <a:blip r:embed="rId36">
            <a:alphaModFix/>
          </a:blip>
          <a:srcRect b="-1791" l="22591" r="26306" t="0"/>
          <a:stretch/>
        </p:blipFill>
        <p:spPr>
          <a:xfrm>
            <a:off x="630154" y="3557336"/>
            <a:ext cx="435548" cy="451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0" name="Google Shape;3180;p47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1631436" y="3477080"/>
            <a:ext cx="545983" cy="568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1" name="Google Shape;3181;p47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2190506" y="3555852"/>
            <a:ext cx="548573" cy="484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2" name="Google Shape;3182;p47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2731701" y="3574544"/>
            <a:ext cx="604930" cy="36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3" name="Google Shape;3183;p47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41052" y="2798707"/>
            <a:ext cx="704554" cy="439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4" name="Google Shape;3184;p47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2711246" y="2779097"/>
            <a:ext cx="489760" cy="424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5" name="Google Shape;3185;p47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2217043" y="2860303"/>
            <a:ext cx="486329" cy="324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6" name="Google Shape;3186;p47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1086636" y="3501972"/>
            <a:ext cx="506201" cy="583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7" name="Google Shape;3187;p47"/>
          <p:cNvPicPr preferRelativeResize="0"/>
          <p:nvPr/>
        </p:nvPicPr>
        <p:blipFill rotWithShape="1">
          <a:blip r:embed="rId44">
            <a:alphaModFix/>
          </a:blip>
          <a:srcRect b="18103" l="0" r="0" t="15389"/>
          <a:stretch/>
        </p:blipFill>
        <p:spPr>
          <a:xfrm>
            <a:off x="1131309" y="6644567"/>
            <a:ext cx="554060" cy="383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8" name="Google Shape;3188;p47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3138236" y="5052633"/>
            <a:ext cx="575715" cy="431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9" name="Google Shape;3189;p47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3714648" y="5073131"/>
            <a:ext cx="480629" cy="413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0" name="Google Shape;3190;p47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3347027" y="3523474"/>
            <a:ext cx="475169" cy="451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1" name="Google Shape;3191;p47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3873169" y="3541198"/>
            <a:ext cx="523582" cy="392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2" name="Google Shape;3192;p47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1748797" y="2789697"/>
            <a:ext cx="439621" cy="439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3" name="Google Shape;3193;p47"/>
          <p:cNvPicPr preferRelativeResize="0"/>
          <p:nvPr/>
        </p:nvPicPr>
        <p:blipFill rotWithShape="1">
          <a:blip r:embed="rId50">
            <a:alphaModFix/>
          </a:blip>
          <a:srcRect b="0" l="0" r="0" t="0"/>
          <a:stretch/>
        </p:blipFill>
        <p:spPr>
          <a:xfrm>
            <a:off x="1186346" y="2758057"/>
            <a:ext cx="508028" cy="48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4" name="Google Shape;3194;p47"/>
          <p:cNvPicPr preferRelativeResize="0"/>
          <p:nvPr/>
        </p:nvPicPr>
        <p:blipFill rotWithShape="1">
          <a:blip r:embed="rId51">
            <a:alphaModFix/>
          </a:blip>
          <a:srcRect b="0" l="0" r="0" t="0"/>
          <a:stretch/>
        </p:blipFill>
        <p:spPr>
          <a:xfrm>
            <a:off x="3753344" y="2010705"/>
            <a:ext cx="685778" cy="456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5" name="Google Shape;3195;p47"/>
          <p:cNvPicPr preferRelativeResize="0"/>
          <p:nvPr/>
        </p:nvPicPr>
        <p:blipFill rotWithShape="1">
          <a:blip r:embed="rId52">
            <a:alphaModFix/>
          </a:blip>
          <a:srcRect b="0" l="0" r="0" t="0"/>
          <a:stretch/>
        </p:blipFill>
        <p:spPr>
          <a:xfrm>
            <a:off x="2922392" y="1999202"/>
            <a:ext cx="893870" cy="477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6" name="Google Shape;3196;p47"/>
          <p:cNvPicPr preferRelativeResize="0"/>
          <p:nvPr/>
        </p:nvPicPr>
        <p:blipFill rotWithShape="1">
          <a:blip r:embed="rId53">
            <a:alphaModFix/>
          </a:blip>
          <a:srcRect b="0" l="0" r="0" t="0"/>
          <a:stretch/>
        </p:blipFill>
        <p:spPr>
          <a:xfrm>
            <a:off x="2499892" y="2015444"/>
            <a:ext cx="469922" cy="46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7" name="Google Shape;3197;p47"/>
          <p:cNvPicPr preferRelativeResize="0"/>
          <p:nvPr/>
        </p:nvPicPr>
        <p:blipFill rotWithShape="1">
          <a:blip r:embed="rId54">
            <a:alphaModFix/>
          </a:blip>
          <a:srcRect b="0" l="0" r="0" t="0"/>
          <a:stretch/>
        </p:blipFill>
        <p:spPr>
          <a:xfrm>
            <a:off x="2124084" y="2019805"/>
            <a:ext cx="435373" cy="4353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8" name="Google Shape;3198;p47"/>
          <p:cNvPicPr preferRelativeResize="0"/>
          <p:nvPr/>
        </p:nvPicPr>
        <p:blipFill rotWithShape="1">
          <a:blip r:embed="rId55">
            <a:alphaModFix/>
          </a:blip>
          <a:srcRect b="0" l="0" r="0" t="0"/>
          <a:stretch/>
        </p:blipFill>
        <p:spPr>
          <a:xfrm>
            <a:off x="1655881" y="1976862"/>
            <a:ext cx="421884" cy="46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9" name="Google Shape;3199;p47"/>
          <p:cNvPicPr preferRelativeResize="0"/>
          <p:nvPr/>
        </p:nvPicPr>
        <p:blipFill rotWithShape="1">
          <a:blip r:embed="rId56">
            <a:alphaModFix/>
          </a:blip>
          <a:srcRect b="0" l="0" r="0" t="0"/>
          <a:stretch/>
        </p:blipFill>
        <p:spPr>
          <a:xfrm>
            <a:off x="2522062" y="1147178"/>
            <a:ext cx="534236" cy="534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0" name="Google Shape;3200;p47"/>
          <p:cNvPicPr preferRelativeResize="0"/>
          <p:nvPr/>
        </p:nvPicPr>
        <p:blipFill rotWithShape="1">
          <a:blip r:embed="rId57">
            <a:alphaModFix/>
          </a:blip>
          <a:srcRect b="0" l="16984" r="11622" t="5114"/>
          <a:stretch/>
        </p:blipFill>
        <p:spPr>
          <a:xfrm>
            <a:off x="3018980" y="1224085"/>
            <a:ext cx="416190" cy="385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1" name="Google Shape;3201;p47"/>
          <p:cNvPicPr preferRelativeResize="0"/>
          <p:nvPr/>
        </p:nvPicPr>
        <p:blipFill rotWithShape="1">
          <a:blip r:embed="rId58">
            <a:alphaModFix/>
          </a:blip>
          <a:srcRect b="0" l="0" r="0" t="0"/>
          <a:stretch/>
        </p:blipFill>
        <p:spPr>
          <a:xfrm>
            <a:off x="3435170" y="1235682"/>
            <a:ext cx="528566" cy="378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2" name="Google Shape;3202;p47"/>
          <p:cNvPicPr preferRelativeResize="0"/>
          <p:nvPr/>
        </p:nvPicPr>
        <p:blipFill rotWithShape="1">
          <a:blip r:embed="rId59">
            <a:alphaModFix/>
          </a:blip>
          <a:srcRect b="0" l="0" r="0" t="0"/>
          <a:stretch/>
        </p:blipFill>
        <p:spPr>
          <a:xfrm>
            <a:off x="2025245" y="1195323"/>
            <a:ext cx="476101" cy="47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3" name="Google Shape;3203;p47"/>
          <p:cNvPicPr preferRelativeResize="0"/>
          <p:nvPr/>
        </p:nvPicPr>
        <p:blipFill rotWithShape="1">
          <a:blip r:embed="rId60">
            <a:alphaModFix/>
          </a:blip>
          <a:srcRect b="0" l="0" r="0" t="0"/>
          <a:stretch/>
        </p:blipFill>
        <p:spPr>
          <a:xfrm>
            <a:off x="1523751" y="1225727"/>
            <a:ext cx="448380" cy="483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4" name="Google Shape;3204;p47"/>
          <p:cNvPicPr preferRelativeResize="0"/>
          <p:nvPr/>
        </p:nvPicPr>
        <p:blipFill rotWithShape="1">
          <a:blip r:embed="rId61">
            <a:alphaModFix/>
          </a:blip>
          <a:srcRect b="0" l="0" r="0" t="0"/>
          <a:stretch/>
        </p:blipFill>
        <p:spPr>
          <a:xfrm>
            <a:off x="668823" y="1223998"/>
            <a:ext cx="713195" cy="5159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5" name="Google Shape;3205;p47"/>
          <p:cNvPicPr preferRelativeResize="0"/>
          <p:nvPr/>
        </p:nvPicPr>
        <p:blipFill rotWithShape="1">
          <a:blip r:embed="rId62">
            <a:alphaModFix/>
          </a:blip>
          <a:srcRect b="0" l="0" r="0" t="0"/>
          <a:stretch/>
        </p:blipFill>
        <p:spPr>
          <a:xfrm>
            <a:off x="2907099" y="6596523"/>
            <a:ext cx="623021" cy="46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6" name="Google Shape;3206;p47"/>
          <p:cNvPicPr preferRelativeResize="0"/>
          <p:nvPr/>
        </p:nvPicPr>
        <p:blipFill rotWithShape="1">
          <a:blip r:embed="rId63">
            <a:alphaModFix/>
          </a:blip>
          <a:srcRect b="0" l="24641" r="23051" t="0"/>
          <a:stretch/>
        </p:blipFill>
        <p:spPr>
          <a:xfrm>
            <a:off x="3637121" y="6577374"/>
            <a:ext cx="436149" cy="446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7" name="Google Shape;3207;p47"/>
          <p:cNvPicPr preferRelativeResize="0"/>
          <p:nvPr/>
        </p:nvPicPr>
        <p:blipFill rotWithShape="1">
          <a:blip r:embed="rId64">
            <a:alphaModFix/>
          </a:blip>
          <a:srcRect b="0" l="0" r="0" t="0"/>
          <a:stretch/>
        </p:blipFill>
        <p:spPr>
          <a:xfrm>
            <a:off x="368917" y="2001247"/>
            <a:ext cx="407801" cy="407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8" name="Google Shape;3208;p47"/>
          <p:cNvPicPr preferRelativeResize="0"/>
          <p:nvPr/>
        </p:nvPicPr>
        <p:blipFill rotWithShape="1">
          <a:blip r:embed="rId65">
            <a:alphaModFix/>
          </a:blip>
          <a:srcRect b="0" l="0" r="0" t="0"/>
          <a:stretch/>
        </p:blipFill>
        <p:spPr>
          <a:xfrm>
            <a:off x="750464" y="2018075"/>
            <a:ext cx="739843" cy="40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9" name="Google Shape;3209;p47"/>
          <p:cNvPicPr preferRelativeResize="0"/>
          <p:nvPr/>
        </p:nvPicPr>
        <p:blipFill rotWithShape="1">
          <a:blip r:embed="rId66">
            <a:alphaModFix/>
          </a:blip>
          <a:srcRect b="0" l="0" r="0" t="0"/>
          <a:stretch/>
        </p:blipFill>
        <p:spPr>
          <a:xfrm>
            <a:off x="616591" y="2807511"/>
            <a:ext cx="522743" cy="347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3" name="Shape 3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4" name="Google Shape;3214;p48"/>
          <p:cNvSpPr/>
          <p:nvPr/>
        </p:nvSpPr>
        <p:spPr>
          <a:xfrm rot="-1927349">
            <a:off x="3850081" y="6263629"/>
            <a:ext cx="809056" cy="622880"/>
          </a:xfrm>
          <a:prstGeom prst="rightArrow">
            <a:avLst>
              <a:gd fmla="val 50000" name="adj1"/>
              <a:gd fmla="val 50000" name="adj2"/>
            </a:avLst>
          </a:prstGeom>
          <a:gradFill>
            <a:gsLst>
              <a:gs pos="0">
                <a:srgbClr val="A6B6DE"/>
              </a:gs>
              <a:gs pos="50000">
                <a:srgbClr val="98AAD9"/>
              </a:gs>
              <a:gs pos="100000">
                <a:srgbClr val="859CD7"/>
              </a:gs>
            </a:gsLst>
            <a:lin ang="5400012" scaled="0"/>
          </a:gra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screenshot of a cell phone&#10;&#10;Description automatically generated" id="3215" name="Google Shape;3215;p48"/>
          <p:cNvPicPr preferRelativeResize="0"/>
          <p:nvPr/>
        </p:nvPicPr>
        <p:blipFill rotWithShape="1">
          <a:blip r:embed="rId3">
            <a:alphaModFix/>
          </a:blip>
          <a:srcRect b="39932" l="0" r="0" t="0"/>
          <a:stretch/>
        </p:blipFill>
        <p:spPr>
          <a:xfrm>
            <a:off x="301560" y="801393"/>
            <a:ext cx="4474427" cy="4384822"/>
          </a:xfrm>
          <a:prstGeom prst="rect">
            <a:avLst/>
          </a:prstGeom>
          <a:noFill/>
          <a:ln>
            <a:noFill/>
          </a:ln>
        </p:spPr>
      </p:pic>
      <p:sp>
        <p:nvSpPr>
          <p:cNvPr id="3216" name="Google Shape;3216;p48"/>
          <p:cNvSpPr/>
          <p:nvPr/>
        </p:nvSpPr>
        <p:spPr>
          <a:xfrm>
            <a:off x="3995044" y="4363612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7" name="Google Shape;3217;p48"/>
          <p:cNvSpPr txBox="1"/>
          <p:nvPr/>
        </p:nvSpPr>
        <p:spPr>
          <a:xfrm>
            <a:off x="4076541" y="4536404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rgbClr val="FF3399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sz="700"/>
          </a:p>
        </p:txBody>
      </p:sp>
      <p:sp>
        <p:nvSpPr>
          <p:cNvPr id="3218" name="Google Shape;3218;p48"/>
          <p:cNvSpPr txBox="1"/>
          <p:nvPr/>
        </p:nvSpPr>
        <p:spPr>
          <a:xfrm>
            <a:off x="4108468" y="4465016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3219" name="Google Shape;3219;p48"/>
          <p:cNvSpPr/>
          <p:nvPr/>
        </p:nvSpPr>
        <p:spPr>
          <a:xfrm>
            <a:off x="3995044" y="2746018"/>
            <a:ext cx="858000" cy="8274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0" name="Google Shape;3220;p48"/>
          <p:cNvSpPr txBox="1"/>
          <p:nvPr/>
        </p:nvSpPr>
        <p:spPr>
          <a:xfrm>
            <a:off x="4076541" y="2918810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700"/>
          </a:p>
        </p:txBody>
      </p:sp>
      <p:sp>
        <p:nvSpPr>
          <p:cNvPr id="3221" name="Google Shape;3221;p48"/>
          <p:cNvSpPr txBox="1"/>
          <p:nvPr/>
        </p:nvSpPr>
        <p:spPr>
          <a:xfrm>
            <a:off x="4108468" y="2847421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sp>
        <p:nvSpPr>
          <p:cNvPr id="3222" name="Google Shape;3222;p48"/>
          <p:cNvSpPr/>
          <p:nvPr/>
        </p:nvSpPr>
        <p:spPr>
          <a:xfrm>
            <a:off x="3995044" y="1282557"/>
            <a:ext cx="858000" cy="828300"/>
          </a:xfrm>
          <a:prstGeom prst="ellipse">
            <a:avLst/>
          </a:prstGeom>
          <a:solidFill>
            <a:schemeClr val="lt1"/>
          </a:solidFill>
          <a:ln cap="flat" cmpd="sng" w="76200">
            <a:solidFill>
              <a:srgbClr val="00206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3" name="Google Shape;3223;p48"/>
          <p:cNvSpPr txBox="1"/>
          <p:nvPr/>
        </p:nvSpPr>
        <p:spPr>
          <a:xfrm>
            <a:off x="4076541" y="1455349"/>
            <a:ext cx="698100" cy="6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38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700"/>
          </a:p>
        </p:txBody>
      </p:sp>
      <p:sp>
        <p:nvSpPr>
          <p:cNvPr id="3224" name="Google Shape;3224;p48"/>
          <p:cNvSpPr txBox="1"/>
          <p:nvPr/>
        </p:nvSpPr>
        <p:spPr>
          <a:xfrm>
            <a:off x="4108468" y="1383960"/>
            <a:ext cx="633600" cy="1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YEAR</a:t>
            </a:r>
            <a:endParaRPr sz="700"/>
          </a:p>
        </p:txBody>
      </p:sp>
      <p:cxnSp>
        <p:nvCxnSpPr>
          <p:cNvPr id="3225" name="Google Shape;3225;p48"/>
          <p:cNvCxnSpPr/>
          <p:nvPr/>
        </p:nvCxnSpPr>
        <p:spPr>
          <a:xfrm>
            <a:off x="1348485" y="7772405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26" name="Google Shape;3226;p48"/>
          <p:cNvCxnSpPr/>
          <p:nvPr/>
        </p:nvCxnSpPr>
        <p:spPr>
          <a:xfrm>
            <a:off x="2631436" y="774401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27" name="Google Shape;3227;p48"/>
          <p:cNvCxnSpPr/>
          <p:nvPr/>
        </p:nvCxnSpPr>
        <p:spPr>
          <a:xfrm rot="10800000">
            <a:off x="517892" y="7266992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28" name="Google Shape;3228;p48"/>
          <p:cNvCxnSpPr/>
          <p:nvPr/>
        </p:nvCxnSpPr>
        <p:spPr>
          <a:xfrm>
            <a:off x="1774455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29" name="Google Shape;3229;p48"/>
          <p:cNvCxnSpPr/>
          <p:nvPr/>
        </p:nvCxnSpPr>
        <p:spPr>
          <a:xfrm>
            <a:off x="3185953" y="699849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0" name="Google Shape;3230;p48"/>
          <p:cNvCxnSpPr/>
          <p:nvPr/>
        </p:nvCxnSpPr>
        <p:spPr>
          <a:xfrm>
            <a:off x="1348485" y="622863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1" name="Google Shape;3231;p48"/>
          <p:cNvCxnSpPr/>
          <p:nvPr/>
        </p:nvCxnSpPr>
        <p:spPr>
          <a:xfrm>
            <a:off x="2631436" y="6201051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2" name="Google Shape;3232;p48"/>
          <p:cNvCxnSpPr/>
          <p:nvPr/>
        </p:nvCxnSpPr>
        <p:spPr>
          <a:xfrm rot="10800000">
            <a:off x="517892" y="572321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3" name="Google Shape;3233;p48"/>
          <p:cNvCxnSpPr/>
          <p:nvPr/>
        </p:nvCxnSpPr>
        <p:spPr>
          <a:xfrm>
            <a:off x="1774455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4" name="Google Shape;3234;p48"/>
          <p:cNvCxnSpPr/>
          <p:nvPr/>
        </p:nvCxnSpPr>
        <p:spPr>
          <a:xfrm>
            <a:off x="3185953" y="545552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5" name="Google Shape;3235;p48"/>
          <p:cNvCxnSpPr/>
          <p:nvPr/>
        </p:nvCxnSpPr>
        <p:spPr>
          <a:xfrm>
            <a:off x="1209016" y="4700273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6" name="Google Shape;3236;p48"/>
          <p:cNvCxnSpPr/>
          <p:nvPr/>
        </p:nvCxnSpPr>
        <p:spPr>
          <a:xfrm>
            <a:off x="2492807" y="4671880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7" name="Google Shape;3237;p48"/>
          <p:cNvCxnSpPr/>
          <p:nvPr/>
        </p:nvCxnSpPr>
        <p:spPr>
          <a:xfrm rot="10800000">
            <a:off x="379263" y="4194859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8" name="Google Shape;3238;p48"/>
          <p:cNvCxnSpPr/>
          <p:nvPr/>
        </p:nvCxnSpPr>
        <p:spPr>
          <a:xfrm>
            <a:off x="1634985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9" name="Google Shape;3239;p48"/>
          <p:cNvCxnSpPr/>
          <p:nvPr/>
        </p:nvCxnSpPr>
        <p:spPr>
          <a:xfrm>
            <a:off x="3046483" y="392635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0" name="Google Shape;3240;p48"/>
          <p:cNvCxnSpPr/>
          <p:nvPr/>
        </p:nvCxnSpPr>
        <p:spPr>
          <a:xfrm>
            <a:off x="1348485" y="318408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1" name="Google Shape;3241;p48"/>
          <p:cNvCxnSpPr/>
          <p:nvPr/>
        </p:nvCxnSpPr>
        <p:spPr>
          <a:xfrm>
            <a:off x="2631436" y="3155689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2" name="Google Shape;3242;p48"/>
          <p:cNvCxnSpPr/>
          <p:nvPr/>
        </p:nvCxnSpPr>
        <p:spPr>
          <a:xfrm rot="10800000">
            <a:off x="517892" y="2677857"/>
            <a:ext cx="0" cy="4527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3" name="Google Shape;3243;p48"/>
          <p:cNvCxnSpPr/>
          <p:nvPr/>
        </p:nvCxnSpPr>
        <p:spPr>
          <a:xfrm>
            <a:off x="1774455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4" name="Google Shape;3244;p48"/>
          <p:cNvCxnSpPr/>
          <p:nvPr/>
        </p:nvCxnSpPr>
        <p:spPr>
          <a:xfrm>
            <a:off x="3185953" y="241016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5" name="Google Shape;3245;p48"/>
          <p:cNvCxnSpPr/>
          <p:nvPr/>
        </p:nvCxnSpPr>
        <p:spPr>
          <a:xfrm>
            <a:off x="2205466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6" name="Google Shape;3246;p48"/>
          <p:cNvCxnSpPr/>
          <p:nvPr/>
        </p:nvCxnSpPr>
        <p:spPr>
          <a:xfrm>
            <a:off x="822534" y="1593258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7" name="Google Shape;3247;p48"/>
          <p:cNvCxnSpPr/>
          <p:nvPr/>
        </p:nvCxnSpPr>
        <p:spPr>
          <a:xfrm>
            <a:off x="171732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8" name="Google Shape;3248;p48"/>
          <p:cNvCxnSpPr/>
          <p:nvPr/>
        </p:nvCxnSpPr>
        <p:spPr>
          <a:xfrm>
            <a:off x="3185953" y="857472"/>
            <a:ext cx="0" cy="437100"/>
          </a:xfrm>
          <a:prstGeom prst="straightConnector1">
            <a:avLst/>
          </a:prstGeom>
          <a:noFill/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49" name="Google Shape;3249;p48"/>
          <p:cNvSpPr txBox="1"/>
          <p:nvPr/>
        </p:nvSpPr>
        <p:spPr>
          <a:xfrm>
            <a:off x="2712939" y="4744317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600" u="none" cap="none" strike="noStrike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Crime and Punishment</a:t>
            </a:r>
            <a:endParaRPr b="1" sz="600">
              <a:solidFill>
                <a:srgbClr val="FF33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0" name="Google Shape;3250;p48"/>
          <p:cNvSpPr txBox="1"/>
          <p:nvPr/>
        </p:nvSpPr>
        <p:spPr>
          <a:xfrm>
            <a:off x="1428511" y="4736831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Buddhist Beliefs</a:t>
            </a:r>
            <a:endParaRPr b="1" sz="600">
              <a:solidFill>
                <a:srgbClr val="FF33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1" name="Google Shape;3251;p48"/>
          <p:cNvSpPr txBox="1"/>
          <p:nvPr/>
        </p:nvSpPr>
        <p:spPr>
          <a:xfrm>
            <a:off x="417396" y="4759575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Religion and Life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33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2" name="Google Shape;3252;p48"/>
          <p:cNvSpPr txBox="1"/>
          <p:nvPr/>
        </p:nvSpPr>
        <p:spPr>
          <a:xfrm>
            <a:off x="327857" y="4074095"/>
            <a:ext cx="1554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Spring Term (2) Christian beliefs</a:t>
            </a:r>
            <a:endParaRPr b="1" sz="600">
              <a:solidFill>
                <a:srgbClr val="FF33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3" name="Google Shape;3253;p48"/>
          <p:cNvSpPr txBox="1"/>
          <p:nvPr/>
        </p:nvSpPr>
        <p:spPr>
          <a:xfrm>
            <a:off x="1856792" y="4021404"/>
            <a:ext cx="10290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Summer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Peace and Conflict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33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4" name="Google Shape;3254;p48"/>
          <p:cNvSpPr txBox="1"/>
          <p:nvPr/>
        </p:nvSpPr>
        <p:spPr>
          <a:xfrm>
            <a:off x="3118024" y="3992273"/>
            <a:ext cx="14259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F3399"/>
                </a:solidFill>
                <a:latin typeface="Gill Sans"/>
                <a:ea typeface="Gill Sans"/>
                <a:cs typeface="Gill Sans"/>
                <a:sym typeface="Gill Sans"/>
              </a:rPr>
              <a:t>Summer Term (2) Buddhist Practices</a:t>
            </a:r>
            <a:endParaRPr sz="700"/>
          </a:p>
        </p:txBody>
      </p:sp>
      <p:sp>
        <p:nvSpPr>
          <p:cNvPr id="3255" name="Google Shape;3255;p48"/>
          <p:cNvSpPr txBox="1"/>
          <p:nvPr/>
        </p:nvSpPr>
        <p:spPr>
          <a:xfrm>
            <a:off x="2777027" y="3225935"/>
            <a:ext cx="1222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Relationships and Families</a:t>
            </a:r>
            <a:endParaRPr b="1" sz="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6" name="Google Shape;3256;p48"/>
          <p:cNvSpPr txBox="1"/>
          <p:nvPr/>
        </p:nvSpPr>
        <p:spPr>
          <a:xfrm>
            <a:off x="1362286" y="3210098"/>
            <a:ext cx="1255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Autumn Term (2)Human Rights and Social Justice</a:t>
            </a:r>
            <a:endParaRPr sz="700"/>
          </a:p>
        </p:txBody>
      </p:sp>
      <p:sp>
        <p:nvSpPr>
          <p:cNvPr id="3257" name="Google Shape;3257;p48"/>
          <p:cNvSpPr txBox="1"/>
          <p:nvPr/>
        </p:nvSpPr>
        <p:spPr>
          <a:xfrm>
            <a:off x="447849" y="3242962"/>
            <a:ext cx="10584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Christian practices</a:t>
            </a:r>
            <a:endParaRPr b="1" sz="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8" name="Google Shape;3258;p48"/>
          <p:cNvSpPr txBox="1"/>
          <p:nvPr/>
        </p:nvSpPr>
        <p:spPr>
          <a:xfrm>
            <a:off x="447849" y="2462568"/>
            <a:ext cx="1194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The Existence of God</a:t>
            </a:r>
            <a:endParaRPr b="1" sz="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9" name="Google Shape;3259;p48"/>
          <p:cNvSpPr txBox="1"/>
          <p:nvPr/>
        </p:nvSpPr>
        <p:spPr>
          <a:xfrm>
            <a:off x="1835788" y="2464521"/>
            <a:ext cx="12753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Summer Term (1)Christian beliefs</a:t>
            </a:r>
            <a:endParaRPr b="1" sz="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0" name="Google Shape;3260;p48"/>
          <p:cNvSpPr txBox="1"/>
          <p:nvPr/>
        </p:nvSpPr>
        <p:spPr>
          <a:xfrm>
            <a:off x="3203838" y="2457918"/>
            <a:ext cx="13935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Summer Term (2)Buddhist Practices</a:t>
            </a:r>
            <a:endParaRPr b="1" sz="600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1" name="Google Shape;3261;p48"/>
          <p:cNvSpPr txBox="1"/>
          <p:nvPr/>
        </p:nvSpPr>
        <p:spPr>
          <a:xfrm>
            <a:off x="2296954" y="1648754"/>
            <a:ext cx="11838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Autumn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Thematic Studies</a:t>
            </a:r>
            <a:endParaRPr b="1" sz="600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2" name="Google Shape;3262;p48"/>
          <p:cNvSpPr txBox="1"/>
          <p:nvPr/>
        </p:nvSpPr>
        <p:spPr>
          <a:xfrm>
            <a:off x="957203" y="1634944"/>
            <a:ext cx="1058400" cy="32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Autumn Term (2)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Thematic studies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3" name="Google Shape;3263;p48"/>
          <p:cNvSpPr txBox="1"/>
          <p:nvPr/>
        </p:nvSpPr>
        <p:spPr>
          <a:xfrm>
            <a:off x="392329" y="867994"/>
            <a:ext cx="12426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Spring Term (1)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Christian Beliefs and Practices</a:t>
            </a:r>
            <a:endParaRPr b="1" sz="600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4" name="Google Shape;3264;p48"/>
          <p:cNvSpPr txBox="1"/>
          <p:nvPr/>
        </p:nvSpPr>
        <p:spPr>
          <a:xfrm>
            <a:off x="1748660" y="869454"/>
            <a:ext cx="13629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Spring Term (2)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Buddhist beliefs and Practices</a:t>
            </a:r>
            <a:endParaRPr b="1" sz="600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65" name="Google Shape;3265;p48"/>
          <p:cNvSpPr txBox="1"/>
          <p:nvPr/>
        </p:nvSpPr>
        <p:spPr>
          <a:xfrm>
            <a:off x="3268290" y="934321"/>
            <a:ext cx="1506300" cy="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600">
                <a:solidFill>
                  <a:srgbClr val="7030A0"/>
                </a:solidFill>
                <a:latin typeface="Gill Sans"/>
                <a:ea typeface="Gill Sans"/>
                <a:cs typeface="Gill Sans"/>
                <a:sym typeface="Gill Sans"/>
              </a:rPr>
              <a:t>Summer Term (1) Revision</a:t>
            </a:r>
            <a:endParaRPr b="1" sz="600">
              <a:solidFill>
                <a:srgbClr val="7030A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Priory School | Solutions for the Planet" id="3266" name="Google Shape;3266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76" y="106388"/>
            <a:ext cx="746100" cy="746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267" name="Google Shape;3267;p48"/>
          <p:cNvGraphicFramePr/>
          <p:nvPr/>
        </p:nvGraphicFramePr>
        <p:xfrm>
          <a:off x="914113" y="17584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{2505A356-CED7-4AD8-B788-2C148CCD298D}</a:tableStyleId>
              </a:tblPr>
              <a:tblGrid>
                <a:gridCol w="1707250"/>
                <a:gridCol w="2359225"/>
              </a:tblGrid>
              <a:tr h="1895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Subject: RE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Curriculum Journey</a:t>
                      </a:r>
                      <a:r>
                        <a:rPr lang="en-GB" sz="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Map 2021-22</a:t>
                      </a:r>
                      <a:endParaRPr sz="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23375" marB="23375" marR="48400" marL="48400"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pic>
        <p:nvPicPr>
          <p:cNvPr descr="AQA – education charity providing GCSEs, A-levels and support" id="3268" name="Google Shape;3268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26914" y="240935"/>
            <a:ext cx="619781" cy="619781"/>
          </a:xfrm>
          <a:prstGeom prst="rect">
            <a:avLst/>
          </a:prstGeom>
          <a:noFill/>
          <a:ln>
            <a:noFill/>
          </a:ln>
        </p:spPr>
      </p:pic>
      <p:sp>
        <p:nvSpPr>
          <p:cNvPr id="3269" name="Google Shape;3269;p48"/>
          <p:cNvSpPr txBox="1"/>
          <p:nvPr/>
        </p:nvSpPr>
        <p:spPr>
          <a:xfrm>
            <a:off x="136949" y="8724183"/>
            <a:ext cx="17937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Enjoy – Respect – Achieve</a:t>
            </a:r>
            <a:endParaRPr sz="9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270" name="Google Shape;3270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09074" y="5054188"/>
            <a:ext cx="634918" cy="557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1" name="Google Shape;3271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51575" y="5065719"/>
            <a:ext cx="994406" cy="489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2" name="Google Shape;3272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1072" y="5155752"/>
            <a:ext cx="475769" cy="247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3" name="Google Shape;3273;p4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56863" y="3744291"/>
            <a:ext cx="511318" cy="343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4" name="Google Shape;3274;p4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6501" y="2824187"/>
            <a:ext cx="572943" cy="430267"/>
          </a:xfrm>
          <a:prstGeom prst="rect">
            <a:avLst/>
          </a:prstGeom>
          <a:noFill/>
          <a:ln>
            <a:noFill/>
          </a:ln>
        </p:spPr>
      </p:pic>
      <p:sp>
        <p:nvSpPr>
          <p:cNvPr id="3275" name="Google Shape;3275;p48"/>
          <p:cNvSpPr txBox="1"/>
          <p:nvPr/>
        </p:nvSpPr>
        <p:spPr>
          <a:xfrm>
            <a:off x="305208" y="5824906"/>
            <a:ext cx="2374800" cy="16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 u="sng">
                <a:solidFill>
                  <a:srgbClr val="412878"/>
                </a:solidFill>
                <a:latin typeface="Arial"/>
                <a:ea typeface="Arial"/>
                <a:cs typeface="Arial"/>
                <a:sym typeface="Arial"/>
              </a:rPr>
              <a:t>GCSE Religious Studies A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8062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11"/>
              </a:rPr>
              <a:t>https://www.aqa.org.uk/subjects/religious-studies/gcse/religious-studies-a-8062/introduction</a:t>
            </a:r>
            <a:endParaRPr sz="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AO1 – Knowledge and Understanding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AO2 – Analyse and Evaluate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Assessed by 2 exams at the end of the course in year 11. </a:t>
            </a:r>
            <a:endParaRPr sz="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000">
              <a:solidFill>
                <a:srgbClr val="4182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276" name="Google Shape;3276;p48"/>
          <p:cNvPicPr preferRelativeResize="0"/>
          <p:nvPr/>
        </p:nvPicPr>
        <p:blipFill rotWithShape="1">
          <a:blip r:embed="rId12">
            <a:alphaModFix/>
          </a:blip>
          <a:srcRect b="23154" l="0" r="0" t="21265"/>
          <a:stretch/>
        </p:blipFill>
        <p:spPr>
          <a:xfrm>
            <a:off x="1555025" y="5974744"/>
            <a:ext cx="635407" cy="326347"/>
          </a:xfrm>
          <a:prstGeom prst="rect">
            <a:avLst/>
          </a:prstGeom>
          <a:noFill/>
          <a:ln>
            <a:noFill/>
          </a:ln>
        </p:spPr>
      </p:pic>
      <p:sp>
        <p:nvSpPr>
          <p:cNvPr id="3277" name="Google Shape;3277;p48"/>
          <p:cNvSpPr txBox="1"/>
          <p:nvPr/>
        </p:nvSpPr>
        <p:spPr>
          <a:xfrm>
            <a:off x="185567" y="7263904"/>
            <a:ext cx="2705700" cy="1325700"/>
          </a:xfrm>
          <a:prstGeom prst="rect">
            <a:avLst/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300" u="sng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The Big Ideas of RE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study two religions in depth.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look at ethical Issues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Question ideas and beliefs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Develop your own ideas about belief.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Challenge questions about  values, meaning purpose and truth.</a:t>
            </a:r>
            <a:endParaRPr sz="700"/>
          </a:p>
          <a:p>
            <a:pPr indent="-1143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8" name="Google Shape;3278;p48"/>
          <p:cNvSpPr/>
          <p:nvPr/>
        </p:nvSpPr>
        <p:spPr>
          <a:xfrm>
            <a:off x="2425472" y="7303862"/>
            <a:ext cx="411900" cy="378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4"/>
          </a:solidFill>
          <a:ln cap="flat" cmpd="sng" w="12700">
            <a:solidFill>
              <a:srgbClr val="BA8C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23900" lIns="47825" spcFirstLastPara="1" rIns="47825" wrap="square" tIns="239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9" name="Google Shape;3279;p4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83523" y="3732228"/>
            <a:ext cx="678714" cy="314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0" name="Google Shape;3280;p4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897276" y="2843068"/>
            <a:ext cx="354078" cy="354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1" name="Google Shape;3281;p4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760131" y="3548673"/>
            <a:ext cx="606550" cy="363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2" name="Google Shape;3282;p4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31538" y="5039631"/>
            <a:ext cx="488037" cy="488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3" name="Google Shape;3283;p4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333549" y="2749245"/>
            <a:ext cx="444483" cy="466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4" name="Google Shape;3284;p4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155709" y="5042220"/>
            <a:ext cx="593520" cy="59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5" name="Google Shape;3285;p48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062014" y="1702777"/>
            <a:ext cx="390883" cy="2878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6" name="Google Shape;3286;p48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48385" y="2028225"/>
            <a:ext cx="342713" cy="427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7" name="Google Shape;3287;p48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563875" y="2044196"/>
            <a:ext cx="367630" cy="38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8" name="Google Shape;3288;p48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962508" y="2078485"/>
            <a:ext cx="581122" cy="411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9" name="Google Shape;3289;p48"/>
          <p:cNvPicPr preferRelativeResize="0"/>
          <p:nvPr/>
        </p:nvPicPr>
        <p:blipFill rotWithShape="1">
          <a:blip r:embed="rId23">
            <a:alphaModFix/>
          </a:blip>
          <a:srcRect b="9664" l="12041" r="13303" t="7731"/>
          <a:stretch/>
        </p:blipFill>
        <p:spPr>
          <a:xfrm>
            <a:off x="657244" y="4276010"/>
            <a:ext cx="323177" cy="42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0" name="Google Shape;3290;p48"/>
          <p:cNvPicPr preferRelativeResize="0"/>
          <p:nvPr/>
        </p:nvPicPr>
        <p:blipFill rotWithShape="1">
          <a:blip r:embed="rId24">
            <a:alphaModFix/>
          </a:blip>
          <a:srcRect b="0" l="0" r="0" t="0"/>
          <a:stretch/>
        </p:blipFill>
        <p:spPr>
          <a:xfrm>
            <a:off x="1660821" y="3955278"/>
            <a:ext cx="178877" cy="467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1" name="Google Shape;3291;p48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 flipH="1">
            <a:off x="1893167" y="3599060"/>
            <a:ext cx="572803" cy="430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2" name="Google Shape;3292;p48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2500750" y="3644787"/>
            <a:ext cx="393667" cy="34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3" name="Google Shape;3293;p48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2136776" y="4234464"/>
            <a:ext cx="439385" cy="377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4" name="Google Shape;3294;p48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1285858" y="5074930"/>
            <a:ext cx="576526" cy="52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5" name="Google Shape;3295;p48"/>
          <p:cNvPicPr preferRelativeResize="0"/>
          <p:nvPr/>
        </p:nvPicPr>
        <p:blipFill rotWithShape="1">
          <a:blip r:embed="rId29">
            <a:alphaModFix/>
          </a:blip>
          <a:srcRect b="0" l="0" r="0" t="0"/>
          <a:stretch/>
        </p:blipFill>
        <p:spPr>
          <a:xfrm>
            <a:off x="3155709" y="4154779"/>
            <a:ext cx="417603" cy="4442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6" name="Google Shape;3296;p48"/>
          <p:cNvPicPr preferRelativeResize="0"/>
          <p:nvPr/>
        </p:nvPicPr>
        <p:blipFill rotWithShape="1">
          <a:blip r:embed="rId30">
            <a:alphaModFix/>
          </a:blip>
          <a:srcRect b="0" l="0" r="0" t="0"/>
          <a:stretch/>
        </p:blipFill>
        <p:spPr>
          <a:xfrm>
            <a:off x="3693181" y="4145753"/>
            <a:ext cx="425352" cy="325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7" name="Google Shape;3297;p48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1813854" y="2802691"/>
            <a:ext cx="467938" cy="36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8" name="Google Shape;3298;p48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328605" y="2755374"/>
            <a:ext cx="566128" cy="43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9" name="Google Shape;3299;p48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3462291" y="2703494"/>
            <a:ext cx="491470" cy="514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0" name="Google Shape;3300;p48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2973692" y="2751697"/>
            <a:ext cx="457664" cy="457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1" name="Google Shape;3301;p48"/>
          <p:cNvPicPr preferRelativeResize="0"/>
          <p:nvPr/>
        </p:nvPicPr>
        <p:blipFill rotWithShape="1">
          <a:blip r:embed="rId35">
            <a:alphaModFix/>
          </a:blip>
          <a:srcRect b="0" l="0" r="0" t="0"/>
          <a:stretch/>
        </p:blipFill>
        <p:spPr>
          <a:xfrm>
            <a:off x="3217291" y="3459187"/>
            <a:ext cx="285239" cy="446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2" name="Google Shape;3302;p48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1805016" y="1963311"/>
            <a:ext cx="727994" cy="5071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3" name="Google Shape;3303;p48"/>
          <p:cNvPicPr preferRelativeResize="0"/>
          <p:nvPr/>
        </p:nvPicPr>
        <p:blipFill rotWithShape="1">
          <a:blip r:embed="rId37">
            <a:alphaModFix/>
          </a:blip>
          <a:srcRect b="0" l="0" r="0" t="0"/>
          <a:stretch/>
        </p:blipFill>
        <p:spPr>
          <a:xfrm>
            <a:off x="2591839" y="2001882"/>
            <a:ext cx="401276" cy="417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4" name="Google Shape;3304;p48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1373163" y="2050958"/>
            <a:ext cx="393903" cy="406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5" name="Google Shape;3305;p48"/>
          <p:cNvPicPr preferRelativeResize="0"/>
          <p:nvPr/>
        </p:nvPicPr>
        <p:blipFill rotWithShape="1">
          <a:blip r:embed="rId39">
            <a:alphaModFix/>
          </a:blip>
          <a:srcRect b="0" l="0" r="0" t="0"/>
          <a:stretch/>
        </p:blipFill>
        <p:spPr>
          <a:xfrm>
            <a:off x="1075721" y="4260248"/>
            <a:ext cx="437861" cy="369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6" name="Google Shape;3306;p48"/>
          <p:cNvPicPr preferRelativeResize="0"/>
          <p:nvPr/>
        </p:nvPicPr>
        <p:blipFill rotWithShape="1">
          <a:blip r:embed="rId40">
            <a:alphaModFix/>
          </a:blip>
          <a:srcRect b="0" l="0" r="0" t="0"/>
          <a:stretch/>
        </p:blipFill>
        <p:spPr>
          <a:xfrm>
            <a:off x="3267782" y="1993680"/>
            <a:ext cx="471725" cy="377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7" name="Google Shape;3307;p48"/>
          <p:cNvPicPr preferRelativeResize="0"/>
          <p:nvPr/>
        </p:nvPicPr>
        <p:blipFill rotWithShape="1">
          <a:blip r:embed="rId41">
            <a:alphaModFix/>
          </a:blip>
          <a:srcRect b="0" l="0" r="0" t="0"/>
          <a:stretch/>
        </p:blipFill>
        <p:spPr>
          <a:xfrm>
            <a:off x="3802801" y="1995625"/>
            <a:ext cx="385903" cy="385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8" name="Google Shape;3308;p48"/>
          <p:cNvPicPr preferRelativeResize="0"/>
          <p:nvPr/>
        </p:nvPicPr>
        <p:blipFill rotWithShape="1">
          <a:blip r:embed="rId42">
            <a:alphaModFix/>
          </a:blip>
          <a:srcRect b="0" l="0" r="0" t="0"/>
          <a:stretch/>
        </p:blipFill>
        <p:spPr>
          <a:xfrm>
            <a:off x="1908940" y="1103129"/>
            <a:ext cx="428906" cy="445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9" name="Google Shape;3309;p48"/>
          <p:cNvPicPr preferRelativeResize="0"/>
          <p:nvPr/>
        </p:nvPicPr>
        <p:blipFill rotWithShape="1">
          <a:blip r:embed="rId43">
            <a:alphaModFix/>
          </a:blip>
          <a:srcRect b="0" l="0" r="0" t="0"/>
          <a:stretch/>
        </p:blipFill>
        <p:spPr>
          <a:xfrm>
            <a:off x="2278145" y="1209068"/>
            <a:ext cx="420160" cy="390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0" name="Google Shape;3310;p48"/>
          <p:cNvPicPr preferRelativeResize="0"/>
          <p:nvPr/>
        </p:nvPicPr>
        <p:blipFill rotWithShape="1">
          <a:blip r:embed="rId44">
            <a:alphaModFix/>
          </a:blip>
          <a:srcRect b="0" l="0" r="0" t="0"/>
          <a:stretch/>
        </p:blipFill>
        <p:spPr>
          <a:xfrm>
            <a:off x="2601024" y="1177366"/>
            <a:ext cx="559940" cy="402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1" name="Google Shape;3311;p48"/>
          <p:cNvPicPr preferRelativeResize="0"/>
          <p:nvPr/>
        </p:nvPicPr>
        <p:blipFill rotWithShape="1">
          <a:blip r:embed="rId45">
            <a:alphaModFix/>
          </a:blip>
          <a:srcRect b="0" l="0" r="0" t="0"/>
          <a:stretch/>
        </p:blipFill>
        <p:spPr>
          <a:xfrm>
            <a:off x="1469055" y="1168659"/>
            <a:ext cx="552949" cy="345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2" name="Google Shape;3312;p48"/>
          <p:cNvPicPr preferRelativeResize="0"/>
          <p:nvPr/>
        </p:nvPicPr>
        <p:blipFill rotWithShape="1">
          <a:blip r:embed="rId46">
            <a:alphaModFix/>
          </a:blip>
          <a:srcRect b="0" l="0" r="0" t="0"/>
          <a:stretch/>
        </p:blipFill>
        <p:spPr>
          <a:xfrm>
            <a:off x="582638" y="1145106"/>
            <a:ext cx="270441" cy="395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3" name="Google Shape;3313;p48"/>
          <p:cNvPicPr preferRelativeResize="0"/>
          <p:nvPr/>
        </p:nvPicPr>
        <p:blipFill rotWithShape="1">
          <a:blip r:embed="rId47">
            <a:alphaModFix/>
          </a:blip>
          <a:srcRect b="0" l="0" r="0" t="0"/>
          <a:stretch/>
        </p:blipFill>
        <p:spPr>
          <a:xfrm>
            <a:off x="944226" y="1183608"/>
            <a:ext cx="510717" cy="4053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4" name="Google Shape;3314;p48"/>
          <p:cNvPicPr preferRelativeResize="0"/>
          <p:nvPr/>
        </p:nvPicPr>
        <p:blipFill rotWithShape="1">
          <a:blip r:embed="rId48">
            <a:alphaModFix/>
          </a:blip>
          <a:srcRect b="0" l="0" r="0" t="0"/>
          <a:stretch/>
        </p:blipFill>
        <p:spPr>
          <a:xfrm>
            <a:off x="3608645" y="1100879"/>
            <a:ext cx="393550" cy="353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5" name="Google Shape;3315;p48"/>
          <p:cNvPicPr preferRelativeResize="0"/>
          <p:nvPr/>
        </p:nvPicPr>
        <p:blipFill rotWithShape="1">
          <a:blip r:embed="rId49">
            <a:alphaModFix/>
          </a:blip>
          <a:srcRect b="0" l="0" r="0" t="0"/>
          <a:stretch/>
        </p:blipFill>
        <p:spPr>
          <a:xfrm>
            <a:off x="3259438" y="1090402"/>
            <a:ext cx="361599" cy="578558"/>
          </a:xfrm>
          <a:prstGeom prst="rect">
            <a:avLst/>
          </a:prstGeom>
          <a:noFill/>
          <a:ln>
            <a:noFill/>
          </a:ln>
        </p:spPr>
      </p:pic>
      <p:sp>
        <p:nvSpPr>
          <p:cNvPr id="3316" name="Google Shape;3316;p48"/>
          <p:cNvSpPr txBox="1"/>
          <p:nvPr/>
        </p:nvSpPr>
        <p:spPr>
          <a:xfrm>
            <a:off x="914113" y="429727"/>
            <a:ext cx="32253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rgbClr val="FF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“No matter how hard the past you can always begin again” The Buddha</a:t>
            </a:r>
            <a:endParaRPr b="1" sz="1000">
              <a:solidFill>
                <a:srgbClr val="FF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sp>
        <p:nvSpPr>
          <p:cNvPr id="3317" name="Google Shape;3317;p48"/>
          <p:cNvSpPr txBox="1"/>
          <p:nvPr/>
        </p:nvSpPr>
        <p:spPr>
          <a:xfrm>
            <a:off x="2904457" y="5886412"/>
            <a:ext cx="2005800" cy="1279800"/>
          </a:xfrm>
          <a:prstGeom prst="rect">
            <a:avLst/>
          </a:prstGeom>
          <a:solidFill>
            <a:schemeClr val="accent4">
              <a:alpha val="49800"/>
            </a:schemeClr>
          </a:solidFill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Post 16 pathways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College or Sixth Form A Levels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Police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Lawyer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Worker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Law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Doctor</a:t>
            </a:r>
            <a:endParaRPr sz="700"/>
          </a:p>
          <a:p>
            <a:pPr indent="-177800" lvl="0" marL="177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Theology Degree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8" name="Google Shape;3318;p48"/>
          <p:cNvPicPr preferRelativeResize="0"/>
          <p:nvPr/>
        </p:nvPicPr>
        <p:blipFill rotWithShape="1">
          <a:blip r:embed="rId50">
            <a:alphaModFix/>
          </a:blip>
          <a:srcRect b="23032" l="-957" r="171" t="-192"/>
          <a:stretch/>
        </p:blipFill>
        <p:spPr>
          <a:xfrm>
            <a:off x="3050380" y="7516073"/>
            <a:ext cx="684727" cy="656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9" name="Google Shape;3319;p48"/>
          <p:cNvPicPr preferRelativeResize="0"/>
          <p:nvPr/>
        </p:nvPicPr>
        <p:blipFill rotWithShape="1">
          <a:blip r:embed="rId51">
            <a:alphaModFix/>
          </a:blip>
          <a:srcRect b="22652" l="0" r="199" t="-178"/>
          <a:stretch/>
        </p:blipFill>
        <p:spPr>
          <a:xfrm>
            <a:off x="3863816" y="7514899"/>
            <a:ext cx="677003" cy="658243"/>
          </a:xfrm>
          <a:prstGeom prst="rect">
            <a:avLst/>
          </a:prstGeom>
          <a:noFill/>
          <a:ln>
            <a:noFill/>
          </a:ln>
        </p:spPr>
      </p:pic>
      <p:sp>
        <p:nvSpPr>
          <p:cNvPr id="3320" name="Google Shape;3320;p48"/>
          <p:cNvSpPr txBox="1"/>
          <p:nvPr/>
        </p:nvSpPr>
        <p:spPr>
          <a:xfrm>
            <a:off x="3046483" y="8193759"/>
            <a:ext cx="7164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 u="sng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Beliefs and Practices</a:t>
            </a:r>
            <a:endParaRPr b="1" sz="1000" u="sng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1" name="Google Shape;3321;p48"/>
          <p:cNvSpPr txBox="1"/>
          <p:nvPr/>
        </p:nvSpPr>
        <p:spPr>
          <a:xfrm>
            <a:off x="3830898" y="8204826"/>
            <a:ext cx="628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23900" lIns="47825" spcFirstLastPara="1" rIns="47825" wrap="square" tIns="239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 u="sng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Themes</a:t>
            </a:r>
            <a:endParaRPr b="1" sz="1000" u="sng">
              <a:solidFill>
                <a:srgbClr val="00B0F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5" name="Shape 3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6" name="Google Shape;3326;p49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27" name="Google Shape;3327;p49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28" name="Google Shape;332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689"/>
            <a:ext cx="5144399" cy="728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2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3" name="Google Shape;3333;p50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4" name="Google Shape;3334;p50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35" name="Google Shape;333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689"/>
            <a:ext cx="5144399" cy="728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9" name="Shape 3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0" name="Google Shape;3340;p51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1" name="Google Shape;3341;p51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2" name="Google Shape;334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66689"/>
            <a:ext cx="5144399" cy="7281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6" name="Shape 3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7" name="Google Shape;3347;p52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8" name="Google Shape;3348;p52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49" name="Google Shape;3349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25" y="97125"/>
            <a:ext cx="4857750" cy="88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3" name="Shape 3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4" name="Google Shape;3354;p53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5" name="Google Shape;3355;p53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56" name="Google Shape;3356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25" y="97125"/>
            <a:ext cx="4857750" cy="88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0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1" name="Google Shape;3361;p54"/>
          <p:cNvSpPr txBox="1"/>
          <p:nvPr>
            <p:ph type="title"/>
          </p:nvPr>
        </p:nvSpPr>
        <p:spPr>
          <a:xfrm>
            <a:off x="353715" y="480249"/>
            <a:ext cx="4437000" cy="1741800"/>
          </a:xfrm>
          <a:prstGeom prst="rect">
            <a:avLst/>
          </a:prstGeom>
        </p:spPr>
        <p:txBody>
          <a:bodyPr anchorCtr="0" anchor="ctr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2" name="Google Shape;3362;p54"/>
          <p:cNvSpPr txBox="1"/>
          <p:nvPr>
            <p:ph idx="1" type="body"/>
          </p:nvPr>
        </p:nvSpPr>
        <p:spPr>
          <a:xfrm>
            <a:off x="353715" y="2399622"/>
            <a:ext cx="4437000" cy="5720100"/>
          </a:xfrm>
          <a:prstGeom prst="rect">
            <a:avLst/>
          </a:prstGeom>
        </p:spPr>
        <p:txBody>
          <a:bodyPr anchorCtr="0" anchor="t" bIns="23900" lIns="47825" spcFirstLastPara="1" rIns="47825" wrap="square" tIns="2390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63" name="Google Shape;336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325" y="97125"/>
            <a:ext cx="4857750" cy="882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