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Lst>
  <p:sldSz cy="7559675" cx="10439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381">
          <p15:clr>
            <a:srgbClr val="A4A3A4"/>
          </p15:clr>
        </p15:guide>
        <p15:guide id="2" pos="3288">
          <p15:clr>
            <a:srgbClr val="A4A3A4"/>
          </p15:clr>
        </p15:guide>
      </p15:sldGuideLst>
    </p:ext>
    <p:ext uri="GoogleSlidesCustomDataVersion2">
      <go:slidesCustomData xmlns:go="http://customooxmlschemas.google.com/" r:id="rId9" roundtripDataSignature="AMtx7mgnSv9zfb+v3kRp7IWnUVod8n0/e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1EEFBC2-A7A9-44F0-AD3D-276002D2D969}">
  <a:tblStyle styleId="{C1EEFBC2-A7A9-44F0-AD3D-276002D2D969}"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03DC63D1-1147-4086-91FD-0CCF9327F681}" styleName="Table_1">
    <a:wholeTbl>
      <a:tcTxStyle b="off" i="off">
        <a:font>
          <a:latin typeface="Calibri"/>
          <a:ea typeface="Calibri"/>
          <a:cs typeface="Calibri"/>
        </a:font>
        <a:srgbClr val="000000"/>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AF3F30F7-3F61-4CFD-B5ED-EB1D82DFC38B}" styleName="Table_2">
    <a:wholeTbl>
      <a:tcTxStyle b="off" i="off">
        <a:font>
          <a:latin typeface="Calibri"/>
          <a:ea typeface="Calibri"/>
          <a:cs typeface="Calibri"/>
        </a:font>
        <a:srgbClr val="000000"/>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E8ECF4"/>
          </a:solidFill>
        </a:fill>
      </a:tcStyle>
    </a:wholeTbl>
    <a:band1H>
      <a:tcTxStyle b="off" i="off"/>
      <a:tcStyle>
        <a:fill>
          <a:solidFill>
            <a:srgbClr val="CFD7E7"/>
          </a:solidFill>
        </a:fill>
      </a:tcStyle>
    </a:band1H>
    <a:band2H>
      <a:tcTxStyle b="off" i="off"/>
    </a:band2H>
    <a:band1V>
      <a:tcTxStyle b="off" i="off"/>
      <a:tcStyle>
        <a:fill>
          <a:solidFill>
            <a:srgbClr val="CFD7E7"/>
          </a:solidFill>
        </a:fill>
      </a:tcStyle>
    </a:band1V>
    <a:band2V>
      <a:tcTxStyle b="off" i="off"/>
    </a:band2V>
    <a:lastCol>
      <a:tcTxStyle b="on" i="off">
        <a:font>
          <a:latin typeface="Calibri"/>
          <a:ea typeface="Calibri"/>
          <a:cs typeface="Calibri"/>
        </a:font>
        <a:srgbClr val="FFFFFF"/>
      </a:tcTxStyle>
      <a:tcStyle>
        <a:fill>
          <a:solidFill>
            <a:srgbClr val="4F81BD"/>
          </a:solidFill>
        </a:fill>
      </a:tcStyle>
    </a:lastCol>
    <a:firstCol>
      <a:tcTxStyle b="on" i="off">
        <a:font>
          <a:latin typeface="Calibri"/>
          <a:ea typeface="Calibri"/>
          <a:cs typeface="Calibri"/>
        </a:font>
        <a:srgbClr val="FFFFFF"/>
      </a:tcTxStyle>
      <a:tcStyle>
        <a:fill>
          <a:solidFill>
            <a:srgbClr val="4F81BD"/>
          </a:solidFill>
        </a:fill>
      </a:tcStyle>
    </a:firstCol>
    <a:lastRow>
      <a:tcTxStyle b="on" i="off">
        <a:font>
          <a:latin typeface="Calibri"/>
          <a:ea typeface="Calibri"/>
          <a:cs typeface="Calibri"/>
        </a:font>
        <a:srgbClr val="FFFFFF"/>
      </a:tcTxStyle>
      <a:tcStyle>
        <a:tcBdr>
          <a:top>
            <a:ln cap="flat" cmpd="sng" w="38100">
              <a:solidFill>
                <a:srgbClr val="FFFFFF"/>
              </a:solidFill>
              <a:prstDash val="solid"/>
              <a:round/>
              <a:headEnd len="sm" w="sm" type="none"/>
              <a:tailEnd len="sm" w="sm" type="none"/>
            </a:ln>
          </a:top>
        </a:tcBdr>
        <a:fill>
          <a:solidFill>
            <a:srgbClr val="4F81BD"/>
          </a:solidFill>
        </a:fill>
      </a:tcStyle>
    </a:lastRow>
    <a:seCell>
      <a:tcTxStyle b="off" i="off"/>
    </a:seCell>
    <a:swCell>
      <a:tcTxStyle b="off" i="off"/>
    </a:swCell>
    <a:firstRow>
      <a:tcTxStyle b="on" i="off">
        <a:font>
          <a:latin typeface="Calibri"/>
          <a:ea typeface="Calibri"/>
          <a:cs typeface="Calibri"/>
        </a:font>
        <a:srgbClr val="FFFFFF"/>
      </a:tcTxStyle>
      <a:tcStyle>
        <a:tcBdr>
          <a:bottom>
            <a:ln cap="flat" cmpd="sng" w="38100">
              <a:solidFill>
                <a:srgbClr val="FFFFFF"/>
              </a:solidFill>
              <a:prstDash val="solid"/>
              <a:round/>
              <a:headEnd len="sm" w="sm" type="none"/>
              <a:tailEnd len="sm" w="sm" type="none"/>
            </a:ln>
          </a:bottom>
        </a:tcBdr>
        <a:fill>
          <a:solidFill>
            <a:srgbClr val="4F81BD"/>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381" orient="horz"/>
        <p:guide pos="3288"/>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customschemas.google.com/relationships/presentationmetadata" Target="meta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061666" y="685800"/>
            <a:ext cx="4735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38b448547c_0_1:notes"/>
          <p:cNvSpPr/>
          <p:nvPr>
            <p:ph idx="2" type="sldImg"/>
          </p:nvPr>
        </p:nvSpPr>
        <p:spPr>
          <a:xfrm>
            <a:off x="1062038" y="685800"/>
            <a:ext cx="4735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g138b448547c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13685b10c9f_0_0:notes"/>
          <p:cNvSpPr/>
          <p:nvPr>
            <p:ph idx="2" type="sldImg"/>
          </p:nvPr>
        </p:nvSpPr>
        <p:spPr>
          <a:xfrm>
            <a:off x="1062038" y="685800"/>
            <a:ext cx="4735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 name="Google Shape;61;g13685b10c9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 name="Shape 9"/>
        <p:cNvGrpSpPr/>
        <p:nvPr/>
      </p:nvGrpSpPr>
      <p:grpSpPr>
        <a:xfrm>
          <a:off x="0" y="0"/>
          <a:ext cx="0" cy="0"/>
          <a:chOff x="0" y="0"/>
          <a:chExt cx="0" cy="0"/>
        </a:xfrm>
      </p:grpSpPr>
      <p:sp>
        <p:nvSpPr>
          <p:cNvPr id="10" name="Google Shape;10;p3"/>
          <p:cNvSpPr txBox="1"/>
          <p:nvPr>
            <p:ph type="title"/>
          </p:nvPr>
        </p:nvSpPr>
        <p:spPr>
          <a:xfrm>
            <a:off x="355878" y="654105"/>
            <a:ext cx="9728100" cy="841800"/>
          </a:xfrm>
          <a:prstGeom prst="rect">
            <a:avLst/>
          </a:prstGeom>
          <a:noFill/>
          <a:ln>
            <a:noFill/>
          </a:ln>
        </p:spPr>
        <p:txBody>
          <a:bodyPr anchorCtr="0" anchor="t" bIns="114375" lIns="114375" spcFirstLastPara="1" rIns="114375" wrap="square" tIns="114375">
            <a:noAutofit/>
          </a:bodyPr>
          <a:lstStyle>
            <a:lvl1pPr lvl="0" algn="l">
              <a:lnSpc>
                <a:spcPct val="100000"/>
              </a:lnSpc>
              <a:spcBef>
                <a:spcPts val="0"/>
              </a:spcBef>
              <a:spcAft>
                <a:spcPts val="0"/>
              </a:spcAft>
              <a:buSzPts val="3500"/>
              <a:buNon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p:txBody>
      </p:sp>
      <p:sp>
        <p:nvSpPr>
          <p:cNvPr id="11" name="Google Shape;11;p3"/>
          <p:cNvSpPr txBox="1"/>
          <p:nvPr>
            <p:ph idx="1" type="body"/>
          </p:nvPr>
        </p:nvSpPr>
        <p:spPr>
          <a:xfrm>
            <a:off x="355878" y="1693927"/>
            <a:ext cx="9728100" cy="5021400"/>
          </a:xfrm>
          <a:prstGeom prst="rect">
            <a:avLst/>
          </a:prstGeom>
          <a:noFill/>
          <a:ln>
            <a:noFill/>
          </a:ln>
        </p:spPr>
        <p:txBody>
          <a:bodyPr anchorCtr="0" anchor="t" bIns="114375" lIns="114375" spcFirstLastPara="1" rIns="114375" wrap="square" tIns="114375">
            <a:noAutofit/>
          </a:bodyPr>
          <a:lstStyle>
            <a:lvl1pPr indent="-374650" lvl="0" marL="457200" algn="l">
              <a:lnSpc>
                <a:spcPct val="115000"/>
              </a:lnSpc>
              <a:spcBef>
                <a:spcPts val="0"/>
              </a:spcBef>
              <a:spcAft>
                <a:spcPts val="0"/>
              </a:spcAft>
              <a:buSzPts val="2300"/>
              <a:buChar char="●"/>
              <a:defRPr/>
            </a:lvl1pPr>
            <a:lvl2pPr indent="-342900" lvl="1" marL="914400" algn="l">
              <a:lnSpc>
                <a:spcPct val="115000"/>
              </a:lnSpc>
              <a:spcBef>
                <a:spcPts val="2000"/>
              </a:spcBef>
              <a:spcAft>
                <a:spcPts val="0"/>
              </a:spcAft>
              <a:buSzPts val="1800"/>
              <a:buChar char="○"/>
              <a:defRPr/>
            </a:lvl2pPr>
            <a:lvl3pPr indent="-342900" lvl="2" marL="1371600" algn="l">
              <a:lnSpc>
                <a:spcPct val="115000"/>
              </a:lnSpc>
              <a:spcBef>
                <a:spcPts val="2000"/>
              </a:spcBef>
              <a:spcAft>
                <a:spcPts val="0"/>
              </a:spcAft>
              <a:buSzPts val="1800"/>
              <a:buChar char="■"/>
              <a:defRPr/>
            </a:lvl3pPr>
            <a:lvl4pPr indent="-342900" lvl="3" marL="1828800" algn="l">
              <a:lnSpc>
                <a:spcPct val="115000"/>
              </a:lnSpc>
              <a:spcBef>
                <a:spcPts val="2000"/>
              </a:spcBef>
              <a:spcAft>
                <a:spcPts val="0"/>
              </a:spcAft>
              <a:buSzPts val="1800"/>
              <a:buChar char="●"/>
              <a:defRPr/>
            </a:lvl4pPr>
            <a:lvl5pPr indent="-342900" lvl="4" marL="2286000" algn="l">
              <a:lnSpc>
                <a:spcPct val="115000"/>
              </a:lnSpc>
              <a:spcBef>
                <a:spcPts val="2000"/>
              </a:spcBef>
              <a:spcAft>
                <a:spcPts val="0"/>
              </a:spcAft>
              <a:buSzPts val="1800"/>
              <a:buChar char="○"/>
              <a:defRPr/>
            </a:lvl5pPr>
            <a:lvl6pPr indent="-342900" lvl="5" marL="2743200" algn="l">
              <a:lnSpc>
                <a:spcPct val="115000"/>
              </a:lnSpc>
              <a:spcBef>
                <a:spcPts val="2000"/>
              </a:spcBef>
              <a:spcAft>
                <a:spcPts val="0"/>
              </a:spcAft>
              <a:buSzPts val="1800"/>
              <a:buChar char="■"/>
              <a:defRPr/>
            </a:lvl6pPr>
            <a:lvl7pPr indent="-342900" lvl="6" marL="3200400" algn="l">
              <a:lnSpc>
                <a:spcPct val="115000"/>
              </a:lnSpc>
              <a:spcBef>
                <a:spcPts val="2000"/>
              </a:spcBef>
              <a:spcAft>
                <a:spcPts val="0"/>
              </a:spcAft>
              <a:buSzPts val="1800"/>
              <a:buChar char="●"/>
              <a:defRPr/>
            </a:lvl7pPr>
            <a:lvl8pPr indent="-342900" lvl="7" marL="3657600" algn="l">
              <a:lnSpc>
                <a:spcPct val="115000"/>
              </a:lnSpc>
              <a:spcBef>
                <a:spcPts val="2000"/>
              </a:spcBef>
              <a:spcAft>
                <a:spcPts val="0"/>
              </a:spcAft>
              <a:buSzPts val="1800"/>
              <a:buChar char="○"/>
              <a:defRPr/>
            </a:lvl8pPr>
            <a:lvl9pPr indent="-342900" lvl="8" marL="4114800" algn="l">
              <a:lnSpc>
                <a:spcPct val="115000"/>
              </a:lnSpc>
              <a:spcBef>
                <a:spcPts val="2000"/>
              </a:spcBef>
              <a:spcAft>
                <a:spcPts val="2000"/>
              </a:spcAft>
              <a:buSzPts val="1800"/>
              <a:buChar char="■"/>
              <a:defRPr/>
            </a:lvl9pPr>
          </a:lstStyle>
          <a:p/>
        </p:txBody>
      </p:sp>
      <p:sp>
        <p:nvSpPr>
          <p:cNvPr id="12" name="Google Shape;12;p3"/>
          <p:cNvSpPr txBox="1"/>
          <p:nvPr>
            <p:ph idx="12" type="sldNum"/>
          </p:nvPr>
        </p:nvSpPr>
        <p:spPr>
          <a:xfrm>
            <a:off x="9673279" y="6854072"/>
            <a:ext cx="626400" cy="578400"/>
          </a:xfrm>
          <a:prstGeom prst="rect">
            <a:avLst/>
          </a:prstGeom>
          <a:noFill/>
          <a:ln>
            <a:noFill/>
          </a:ln>
        </p:spPr>
        <p:txBody>
          <a:bodyPr anchorCtr="0" anchor="ctr" bIns="114375" lIns="114375" spcFirstLastPara="1" rIns="114375" wrap="square" tIns="1143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4"/>
          <p:cNvSpPr txBox="1"/>
          <p:nvPr>
            <p:ph type="ctrTitle"/>
          </p:nvPr>
        </p:nvSpPr>
        <p:spPr>
          <a:xfrm>
            <a:off x="355887" y="1094388"/>
            <a:ext cx="9728100" cy="3016800"/>
          </a:xfrm>
          <a:prstGeom prst="rect">
            <a:avLst/>
          </a:prstGeom>
          <a:noFill/>
          <a:ln>
            <a:noFill/>
          </a:ln>
        </p:spPr>
        <p:txBody>
          <a:bodyPr anchorCtr="0" anchor="b" bIns="114375" lIns="114375" spcFirstLastPara="1" rIns="114375" wrap="square" tIns="114375">
            <a:noAutofit/>
          </a:bodyPr>
          <a:lstStyle>
            <a:lvl1pPr lvl="0" algn="ctr">
              <a:lnSpc>
                <a:spcPct val="100000"/>
              </a:lnSpc>
              <a:spcBef>
                <a:spcPts val="0"/>
              </a:spcBef>
              <a:spcAft>
                <a:spcPts val="0"/>
              </a:spcAft>
              <a:buSzPts val="6500"/>
              <a:buNone/>
              <a:defRPr sz="6500"/>
            </a:lvl1pPr>
            <a:lvl2pPr lvl="1" algn="ctr">
              <a:lnSpc>
                <a:spcPct val="100000"/>
              </a:lnSpc>
              <a:spcBef>
                <a:spcPts val="0"/>
              </a:spcBef>
              <a:spcAft>
                <a:spcPts val="0"/>
              </a:spcAft>
              <a:buSzPts val="6500"/>
              <a:buNone/>
              <a:defRPr sz="6500"/>
            </a:lvl2pPr>
            <a:lvl3pPr lvl="2" algn="ctr">
              <a:lnSpc>
                <a:spcPct val="100000"/>
              </a:lnSpc>
              <a:spcBef>
                <a:spcPts val="0"/>
              </a:spcBef>
              <a:spcAft>
                <a:spcPts val="0"/>
              </a:spcAft>
              <a:buSzPts val="6500"/>
              <a:buNone/>
              <a:defRPr sz="6500"/>
            </a:lvl3pPr>
            <a:lvl4pPr lvl="3" algn="ctr">
              <a:lnSpc>
                <a:spcPct val="100000"/>
              </a:lnSpc>
              <a:spcBef>
                <a:spcPts val="0"/>
              </a:spcBef>
              <a:spcAft>
                <a:spcPts val="0"/>
              </a:spcAft>
              <a:buSzPts val="6500"/>
              <a:buNone/>
              <a:defRPr sz="6500"/>
            </a:lvl4pPr>
            <a:lvl5pPr lvl="4" algn="ctr">
              <a:lnSpc>
                <a:spcPct val="100000"/>
              </a:lnSpc>
              <a:spcBef>
                <a:spcPts val="0"/>
              </a:spcBef>
              <a:spcAft>
                <a:spcPts val="0"/>
              </a:spcAft>
              <a:buSzPts val="6500"/>
              <a:buNone/>
              <a:defRPr sz="6500"/>
            </a:lvl5pPr>
            <a:lvl6pPr lvl="5" algn="ctr">
              <a:lnSpc>
                <a:spcPct val="100000"/>
              </a:lnSpc>
              <a:spcBef>
                <a:spcPts val="0"/>
              </a:spcBef>
              <a:spcAft>
                <a:spcPts val="0"/>
              </a:spcAft>
              <a:buSzPts val="6500"/>
              <a:buNone/>
              <a:defRPr sz="6500"/>
            </a:lvl6pPr>
            <a:lvl7pPr lvl="6" algn="ctr">
              <a:lnSpc>
                <a:spcPct val="100000"/>
              </a:lnSpc>
              <a:spcBef>
                <a:spcPts val="0"/>
              </a:spcBef>
              <a:spcAft>
                <a:spcPts val="0"/>
              </a:spcAft>
              <a:buSzPts val="6500"/>
              <a:buNone/>
              <a:defRPr sz="6500"/>
            </a:lvl7pPr>
            <a:lvl8pPr lvl="7" algn="ctr">
              <a:lnSpc>
                <a:spcPct val="100000"/>
              </a:lnSpc>
              <a:spcBef>
                <a:spcPts val="0"/>
              </a:spcBef>
              <a:spcAft>
                <a:spcPts val="0"/>
              </a:spcAft>
              <a:buSzPts val="6500"/>
              <a:buNone/>
              <a:defRPr sz="6500"/>
            </a:lvl8pPr>
            <a:lvl9pPr lvl="8" algn="ctr">
              <a:lnSpc>
                <a:spcPct val="100000"/>
              </a:lnSpc>
              <a:spcBef>
                <a:spcPts val="0"/>
              </a:spcBef>
              <a:spcAft>
                <a:spcPts val="0"/>
              </a:spcAft>
              <a:buSzPts val="6500"/>
              <a:buNone/>
              <a:defRPr sz="6500"/>
            </a:lvl9pPr>
          </a:lstStyle>
          <a:p/>
        </p:txBody>
      </p:sp>
      <p:sp>
        <p:nvSpPr>
          <p:cNvPr id="15" name="Google Shape;15;p4"/>
          <p:cNvSpPr txBox="1"/>
          <p:nvPr>
            <p:ph idx="1" type="subTitle"/>
          </p:nvPr>
        </p:nvSpPr>
        <p:spPr>
          <a:xfrm>
            <a:off x="355878" y="4165643"/>
            <a:ext cx="9728100" cy="1164900"/>
          </a:xfrm>
          <a:prstGeom prst="rect">
            <a:avLst/>
          </a:prstGeom>
          <a:noFill/>
          <a:ln>
            <a:noFill/>
          </a:ln>
        </p:spPr>
        <p:txBody>
          <a:bodyPr anchorCtr="0" anchor="t" bIns="114375" lIns="114375" spcFirstLastPara="1" rIns="114375" wrap="square" tIns="114375">
            <a:noAutofit/>
          </a:bodyPr>
          <a:lstStyle>
            <a:lvl1pPr lvl="0" algn="ctr">
              <a:lnSpc>
                <a:spcPct val="100000"/>
              </a:lnSpc>
              <a:spcBef>
                <a:spcPts val="0"/>
              </a:spcBef>
              <a:spcAft>
                <a:spcPts val="0"/>
              </a:spcAft>
              <a:buSzPts val="3500"/>
              <a:buNone/>
              <a:defRPr sz="3500"/>
            </a:lvl1pPr>
            <a:lvl2pPr lvl="1" algn="ctr">
              <a:lnSpc>
                <a:spcPct val="100000"/>
              </a:lnSpc>
              <a:spcBef>
                <a:spcPts val="0"/>
              </a:spcBef>
              <a:spcAft>
                <a:spcPts val="0"/>
              </a:spcAft>
              <a:buSzPts val="3500"/>
              <a:buNone/>
              <a:defRPr sz="3500"/>
            </a:lvl2pPr>
            <a:lvl3pPr lvl="2" algn="ctr">
              <a:lnSpc>
                <a:spcPct val="100000"/>
              </a:lnSpc>
              <a:spcBef>
                <a:spcPts val="0"/>
              </a:spcBef>
              <a:spcAft>
                <a:spcPts val="0"/>
              </a:spcAft>
              <a:buSzPts val="3500"/>
              <a:buNone/>
              <a:defRPr sz="3500"/>
            </a:lvl3pPr>
            <a:lvl4pPr lvl="3" algn="ctr">
              <a:lnSpc>
                <a:spcPct val="100000"/>
              </a:lnSpc>
              <a:spcBef>
                <a:spcPts val="0"/>
              </a:spcBef>
              <a:spcAft>
                <a:spcPts val="0"/>
              </a:spcAft>
              <a:buSzPts val="3500"/>
              <a:buNone/>
              <a:defRPr sz="3500"/>
            </a:lvl4pPr>
            <a:lvl5pPr lvl="4" algn="ctr">
              <a:lnSpc>
                <a:spcPct val="100000"/>
              </a:lnSpc>
              <a:spcBef>
                <a:spcPts val="0"/>
              </a:spcBef>
              <a:spcAft>
                <a:spcPts val="0"/>
              </a:spcAft>
              <a:buSzPts val="3500"/>
              <a:buNone/>
              <a:defRPr sz="3500"/>
            </a:lvl5pPr>
            <a:lvl6pPr lvl="5" algn="ctr">
              <a:lnSpc>
                <a:spcPct val="100000"/>
              </a:lnSpc>
              <a:spcBef>
                <a:spcPts val="0"/>
              </a:spcBef>
              <a:spcAft>
                <a:spcPts val="0"/>
              </a:spcAft>
              <a:buSzPts val="3500"/>
              <a:buNone/>
              <a:defRPr sz="3500"/>
            </a:lvl6pPr>
            <a:lvl7pPr lvl="6" algn="ctr">
              <a:lnSpc>
                <a:spcPct val="100000"/>
              </a:lnSpc>
              <a:spcBef>
                <a:spcPts val="0"/>
              </a:spcBef>
              <a:spcAft>
                <a:spcPts val="0"/>
              </a:spcAft>
              <a:buSzPts val="3500"/>
              <a:buNone/>
              <a:defRPr sz="3500"/>
            </a:lvl7pPr>
            <a:lvl8pPr lvl="7" algn="ctr">
              <a:lnSpc>
                <a:spcPct val="100000"/>
              </a:lnSpc>
              <a:spcBef>
                <a:spcPts val="0"/>
              </a:spcBef>
              <a:spcAft>
                <a:spcPts val="0"/>
              </a:spcAft>
              <a:buSzPts val="3500"/>
              <a:buNone/>
              <a:defRPr sz="3500"/>
            </a:lvl8pPr>
            <a:lvl9pPr lvl="8" algn="ctr">
              <a:lnSpc>
                <a:spcPct val="100000"/>
              </a:lnSpc>
              <a:spcBef>
                <a:spcPts val="0"/>
              </a:spcBef>
              <a:spcAft>
                <a:spcPts val="0"/>
              </a:spcAft>
              <a:buSzPts val="3500"/>
              <a:buNone/>
              <a:defRPr sz="3500"/>
            </a:lvl9pPr>
          </a:lstStyle>
          <a:p/>
        </p:txBody>
      </p:sp>
      <p:sp>
        <p:nvSpPr>
          <p:cNvPr id="16" name="Google Shape;16;p4"/>
          <p:cNvSpPr txBox="1"/>
          <p:nvPr>
            <p:ph idx="12" type="sldNum"/>
          </p:nvPr>
        </p:nvSpPr>
        <p:spPr>
          <a:xfrm>
            <a:off x="9673279" y="6854072"/>
            <a:ext cx="626400" cy="578400"/>
          </a:xfrm>
          <a:prstGeom prst="rect">
            <a:avLst/>
          </a:prstGeom>
          <a:noFill/>
          <a:ln>
            <a:noFill/>
          </a:ln>
        </p:spPr>
        <p:txBody>
          <a:bodyPr anchorCtr="0" anchor="ctr" bIns="114375" lIns="114375" spcFirstLastPara="1" rIns="114375" wrap="square" tIns="1143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5"/>
          <p:cNvSpPr txBox="1"/>
          <p:nvPr>
            <p:ph type="title"/>
          </p:nvPr>
        </p:nvSpPr>
        <p:spPr>
          <a:xfrm>
            <a:off x="355878" y="3161354"/>
            <a:ext cx="9728100" cy="1237200"/>
          </a:xfrm>
          <a:prstGeom prst="rect">
            <a:avLst/>
          </a:prstGeom>
          <a:noFill/>
          <a:ln>
            <a:noFill/>
          </a:ln>
        </p:spPr>
        <p:txBody>
          <a:bodyPr anchorCtr="0" anchor="ctr" bIns="114375" lIns="114375" spcFirstLastPara="1" rIns="114375" wrap="square" tIns="114375">
            <a:noAutofit/>
          </a:bodyPr>
          <a:lstStyle>
            <a:lvl1pPr lvl="0" algn="ctr">
              <a:lnSpc>
                <a:spcPct val="100000"/>
              </a:lnSpc>
              <a:spcBef>
                <a:spcPts val="0"/>
              </a:spcBef>
              <a:spcAft>
                <a:spcPts val="0"/>
              </a:spcAft>
              <a:buSzPts val="4500"/>
              <a:buNone/>
              <a:defRPr sz="4500"/>
            </a:lvl1pPr>
            <a:lvl2pPr lvl="1" algn="ctr">
              <a:lnSpc>
                <a:spcPct val="100000"/>
              </a:lnSpc>
              <a:spcBef>
                <a:spcPts val="0"/>
              </a:spcBef>
              <a:spcAft>
                <a:spcPts val="0"/>
              </a:spcAft>
              <a:buSzPts val="4500"/>
              <a:buNone/>
              <a:defRPr sz="4500"/>
            </a:lvl2pPr>
            <a:lvl3pPr lvl="2" algn="ctr">
              <a:lnSpc>
                <a:spcPct val="100000"/>
              </a:lnSpc>
              <a:spcBef>
                <a:spcPts val="0"/>
              </a:spcBef>
              <a:spcAft>
                <a:spcPts val="0"/>
              </a:spcAft>
              <a:buSzPts val="4500"/>
              <a:buNone/>
              <a:defRPr sz="4500"/>
            </a:lvl3pPr>
            <a:lvl4pPr lvl="3" algn="ctr">
              <a:lnSpc>
                <a:spcPct val="100000"/>
              </a:lnSpc>
              <a:spcBef>
                <a:spcPts val="0"/>
              </a:spcBef>
              <a:spcAft>
                <a:spcPts val="0"/>
              </a:spcAft>
              <a:buSzPts val="4500"/>
              <a:buNone/>
              <a:defRPr sz="4500"/>
            </a:lvl4pPr>
            <a:lvl5pPr lvl="4" algn="ctr">
              <a:lnSpc>
                <a:spcPct val="100000"/>
              </a:lnSpc>
              <a:spcBef>
                <a:spcPts val="0"/>
              </a:spcBef>
              <a:spcAft>
                <a:spcPts val="0"/>
              </a:spcAft>
              <a:buSzPts val="4500"/>
              <a:buNone/>
              <a:defRPr sz="4500"/>
            </a:lvl5pPr>
            <a:lvl6pPr lvl="5" algn="ctr">
              <a:lnSpc>
                <a:spcPct val="100000"/>
              </a:lnSpc>
              <a:spcBef>
                <a:spcPts val="0"/>
              </a:spcBef>
              <a:spcAft>
                <a:spcPts val="0"/>
              </a:spcAft>
              <a:buSzPts val="4500"/>
              <a:buNone/>
              <a:defRPr sz="4500"/>
            </a:lvl6pPr>
            <a:lvl7pPr lvl="6" algn="ctr">
              <a:lnSpc>
                <a:spcPct val="100000"/>
              </a:lnSpc>
              <a:spcBef>
                <a:spcPts val="0"/>
              </a:spcBef>
              <a:spcAft>
                <a:spcPts val="0"/>
              </a:spcAft>
              <a:buSzPts val="4500"/>
              <a:buNone/>
              <a:defRPr sz="4500"/>
            </a:lvl7pPr>
            <a:lvl8pPr lvl="7" algn="ctr">
              <a:lnSpc>
                <a:spcPct val="100000"/>
              </a:lnSpc>
              <a:spcBef>
                <a:spcPts val="0"/>
              </a:spcBef>
              <a:spcAft>
                <a:spcPts val="0"/>
              </a:spcAft>
              <a:buSzPts val="4500"/>
              <a:buNone/>
              <a:defRPr sz="4500"/>
            </a:lvl8pPr>
            <a:lvl9pPr lvl="8" algn="ctr">
              <a:lnSpc>
                <a:spcPct val="100000"/>
              </a:lnSpc>
              <a:spcBef>
                <a:spcPts val="0"/>
              </a:spcBef>
              <a:spcAft>
                <a:spcPts val="0"/>
              </a:spcAft>
              <a:buSzPts val="4500"/>
              <a:buNone/>
              <a:defRPr sz="4500"/>
            </a:lvl9pPr>
          </a:lstStyle>
          <a:p/>
        </p:txBody>
      </p:sp>
      <p:sp>
        <p:nvSpPr>
          <p:cNvPr id="19" name="Google Shape;19;p5"/>
          <p:cNvSpPr txBox="1"/>
          <p:nvPr>
            <p:ph idx="12" type="sldNum"/>
          </p:nvPr>
        </p:nvSpPr>
        <p:spPr>
          <a:xfrm>
            <a:off x="9673279" y="6854072"/>
            <a:ext cx="626400" cy="578400"/>
          </a:xfrm>
          <a:prstGeom prst="rect">
            <a:avLst/>
          </a:prstGeom>
          <a:noFill/>
          <a:ln>
            <a:noFill/>
          </a:ln>
        </p:spPr>
        <p:txBody>
          <a:bodyPr anchorCtr="0" anchor="ctr" bIns="114375" lIns="114375" spcFirstLastPara="1" rIns="114375" wrap="square" tIns="1143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6"/>
          <p:cNvSpPr txBox="1"/>
          <p:nvPr>
            <p:ph type="title"/>
          </p:nvPr>
        </p:nvSpPr>
        <p:spPr>
          <a:xfrm>
            <a:off x="355878" y="654105"/>
            <a:ext cx="9728100" cy="841800"/>
          </a:xfrm>
          <a:prstGeom prst="rect">
            <a:avLst/>
          </a:prstGeom>
          <a:noFill/>
          <a:ln>
            <a:noFill/>
          </a:ln>
        </p:spPr>
        <p:txBody>
          <a:bodyPr anchorCtr="0" anchor="t" bIns="114375" lIns="114375" spcFirstLastPara="1" rIns="114375" wrap="square" tIns="114375">
            <a:noAutofit/>
          </a:bodyPr>
          <a:lstStyle>
            <a:lvl1pPr lvl="0" algn="l">
              <a:lnSpc>
                <a:spcPct val="100000"/>
              </a:lnSpc>
              <a:spcBef>
                <a:spcPts val="0"/>
              </a:spcBef>
              <a:spcAft>
                <a:spcPts val="0"/>
              </a:spcAft>
              <a:buSzPts val="3500"/>
              <a:buNon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p:txBody>
      </p:sp>
      <p:sp>
        <p:nvSpPr>
          <p:cNvPr id="22" name="Google Shape;22;p6"/>
          <p:cNvSpPr txBox="1"/>
          <p:nvPr>
            <p:ph idx="1" type="body"/>
          </p:nvPr>
        </p:nvSpPr>
        <p:spPr>
          <a:xfrm>
            <a:off x="355878" y="1693927"/>
            <a:ext cx="4566900" cy="5021400"/>
          </a:xfrm>
          <a:prstGeom prst="rect">
            <a:avLst/>
          </a:prstGeom>
          <a:noFill/>
          <a:ln>
            <a:noFill/>
          </a:ln>
        </p:spPr>
        <p:txBody>
          <a:bodyPr anchorCtr="0" anchor="t" bIns="114375" lIns="114375" spcFirstLastPara="1" rIns="114375" wrap="square" tIns="114375">
            <a:noAutofit/>
          </a:bodyPr>
          <a:lstStyle>
            <a:lvl1pPr indent="-342900" lvl="0" marL="457200" algn="l">
              <a:lnSpc>
                <a:spcPct val="115000"/>
              </a:lnSpc>
              <a:spcBef>
                <a:spcPts val="0"/>
              </a:spcBef>
              <a:spcAft>
                <a:spcPts val="0"/>
              </a:spcAft>
              <a:buSzPts val="1800"/>
              <a:buChar char="●"/>
              <a:defRPr sz="1800"/>
            </a:lvl1pPr>
            <a:lvl2pPr indent="-323850" lvl="1" marL="914400" algn="l">
              <a:lnSpc>
                <a:spcPct val="115000"/>
              </a:lnSpc>
              <a:spcBef>
                <a:spcPts val="2000"/>
              </a:spcBef>
              <a:spcAft>
                <a:spcPts val="0"/>
              </a:spcAft>
              <a:buSzPts val="1500"/>
              <a:buChar char="○"/>
              <a:defRPr sz="1500"/>
            </a:lvl2pPr>
            <a:lvl3pPr indent="-323850" lvl="2" marL="1371600" algn="l">
              <a:lnSpc>
                <a:spcPct val="115000"/>
              </a:lnSpc>
              <a:spcBef>
                <a:spcPts val="2000"/>
              </a:spcBef>
              <a:spcAft>
                <a:spcPts val="0"/>
              </a:spcAft>
              <a:buSzPts val="1500"/>
              <a:buChar char="■"/>
              <a:defRPr sz="1500"/>
            </a:lvl3pPr>
            <a:lvl4pPr indent="-323850" lvl="3" marL="1828800" algn="l">
              <a:lnSpc>
                <a:spcPct val="115000"/>
              </a:lnSpc>
              <a:spcBef>
                <a:spcPts val="2000"/>
              </a:spcBef>
              <a:spcAft>
                <a:spcPts val="0"/>
              </a:spcAft>
              <a:buSzPts val="1500"/>
              <a:buChar char="●"/>
              <a:defRPr sz="1500"/>
            </a:lvl4pPr>
            <a:lvl5pPr indent="-323850" lvl="4" marL="2286000" algn="l">
              <a:lnSpc>
                <a:spcPct val="115000"/>
              </a:lnSpc>
              <a:spcBef>
                <a:spcPts val="2000"/>
              </a:spcBef>
              <a:spcAft>
                <a:spcPts val="0"/>
              </a:spcAft>
              <a:buSzPts val="1500"/>
              <a:buChar char="○"/>
              <a:defRPr sz="1500"/>
            </a:lvl5pPr>
            <a:lvl6pPr indent="-323850" lvl="5" marL="2743200" algn="l">
              <a:lnSpc>
                <a:spcPct val="115000"/>
              </a:lnSpc>
              <a:spcBef>
                <a:spcPts val="2000"/>
              </a:spcBef>
              <a:spcAft>
                <a:spcPts val="0"/>
              </a:spcAft>
              <a:buSzPts val="1500"/>
              <a:buChar char="■"/>
              <a:defRPr sz="1500"/>
            </a:lvl6pPr>
            <a:lvl7pPr indent="-323850" lvl="6" marL="3200400" algn="l">
              <a:lnSpc>
                <a:spcPct val="115000"/>
              </a:lnSpc>
              <a:spcBef>
                <a:spcPts val="2000"/>
              </a:spcBef>
              <a:spcAft>
                <a:spcPts val="0"/>
              </a:spcAft>
              <a:buSzPts val="1500"/>
              <a:buChar char="●"/>
              <a:defRPr sz="1500"/>
            </a:lvl7pPr>
            <a:lvl8pPr indent="-323850" lvl="7" marL="3657600" algn="l">
              <a:lnSpc>
                <a:spcPct val="115000"/>
              </a:lnSpc>
              <a:spcBef>
                <a:spcPts val="2000"/>
              </a:spcBef>
              <a:spcAft>
                <a:spcPts val="0"/>
              </a:spcAft>
              <a:buSzPts val="1500"/>
              <a:buChar char="○"/>
              <a:defRPr sz="1500"/>
            </a:lvl8pPr>
            <a:lvl9pPr indent="-323850" lvl="8" marL="4114800" algn="l">
              <a:lnSpc>
                <a:spcPct val="115000"/>
              </a:lnSpc>
              <a:spcBef>
                <a:spcPts val="2000"/>
              </a:spcBef>
              <a:spcAft>
                <a:spcPts val="2000"/>
              </a:spcAft>
              <a:buSzPts val="1500"/>
              <a:buChar char="■"/>
              <a:defRPr sz="1500"/>
            </a:lvl9pPr>
          </a:lstStyle>
          <a:p/>
        </p:txBody>
      </p:sp>
      <p:sp>
        <p:nvSpPr>
          <p:cNvPr id="23" name="Google Shape;23;p6"/>
          <p:cNvSpPr txBox="1"/>
          <p:nvPr>
            <p:ph idx="2" type="body"/>
          </p:nvPr>
        </p:nvSpPr>
        <p:spPr>
          <a:xfrm>
            <a:off x="5517307" y="1693927"/>
            <a:ext cx="4566900" cy="5021400"/>
          </a:xfrm>
          <a:prstGeom prst="rect">
            <a:avLst/>
          </a:prstGeom>
          <a:noFill/>
          <a:ln>
            <a:noFill/>
          </a:ln>
        </p:spPr>
        <p:txBody>
          <a:bodyPr anchorCtr="0" anchor="t" bIns="114375" lIns="114375" spcFirstLastPara="1" rIns="114375" wrap="square" tIns="114375">
            <a:noAutofit/>
          </a:bodyPr>
          <a:lstStyle>
            <a:lvl1pPr indent="-342900" lvl="0" marL="457200" algn="l">
              <a:lnSpc>
                <a:spcPct val="115000"/>
              </a:lnSpc>
              <a:spcBef>
                <a:spcPts val="0"/>
              </a:spcBef>
              <a:spcAft>
                <a:spcPts val="0"/>
              </a:spcAft>
              <a:buSzPts val="1800"/>
              <a:buChar char="●"/>
              <a:defRPr sz="1800"/>
            </a:lvl1pPr>
            <a:lvl2pPr indent="-323850" lvl="1" marL="914400" algn="l">
              <a:lnSpc>
                <a:spcPct val="115000"/>
              </a:lnSpc>
              <a:spcBef>
                <a:spcPts val="2000"/>
              </a:spcBef>
              <a:spcAft>
                <a:spcPts val="0"/>
              </a:spcAft>
              <a:buSzPts val="1500"/>
              <a:buChar char="○"/>
              <a:defRPr sz="1500"/>
            </a:lvl2pPr>
            <a:lvl3pPr indent="-323850" lvl="2" marL="1371600" algn="l">
              <a:lnSpc>
                <a:spcPct val="115000"/>
              </a:lnSpc>
              <a:spcBef>
                <a:spcPts val="2000"/>
              </a:spcBef>
              <a:spcAft>
                <a:spcPts val="0"/>
              </a:spcAft>
              <a:buSzPts val="1500"/>
              <a:buChar char="■"/>
              <a:defRPr sz="1500"/>
            </a:lvl3pPr>
            <a:lvl4pPr indent="-323850" lvl="3" marL="1828800" algn="l">
              <a:lnSpc>
                <a:spcPct val="115000"/>
              </a:lnSpc>
              <a:spcBef>
                <a:spcPts val="2000"/>
              </a:spcBef>
              <a:spcAft>
                <a:spcPts val="0"/>
              </a:spcAft>
              <a:buSzPts val="1500"/>
              <a:buChar char="●"/>
              <a:defRPr sz="1500"/>
            </a:lvl4pPr>
            <a:lvl5pPr indent="-323850" lvl="4" marL="2286000" algn="l">
              <a:lnSpc>
                <a:spcPct val="115000"/>
              </a:lnSpc>
              <a:spcBef>
                <a:spcPts val="2000"/>
              </a:spcBef>
              <a:spcAft>
                <a:spcPts val="0"/>
              </a:spcAft>
              <a:buSzPts val="1500"/>
              <a:buChar char="○"/>
              <a:defRPr sz="1500"/>
            </a:lvl5pPr>
            <a:lvl6pPr indent="-323850" lvl="5" marL="2743200" algn="l">
              <a:lnSpc>
                <a:spcPct val="115000"/>
              </a:lnSpc>
              <a:spcBef>
                <a:spcPts val="2000"/>
              </a:spcBef>
              <a:spcAft>
                <a:spcPts val="0"/>
              </a:spcAft>
              <a:buSzPts val="1500"/>
              <a:buChar char="■"/>
              <a:defRPr sz="1500"/>
            </a:lvl6pPr>
            <a:lvl7pPr indent="-323850" lvl="6" marL="3200400" algn="l">
              <a:lnSpc>
                <a:spcPct val="115000"/>
              </a:lnSpc>
              <a:spcBef>
                <a:spcPts val="2000"/>
              </a:spcBef>
              <a:spcAft>
                <a:spcPts val="0"/>
              </a:spcAft>
              <a:buSzPts val="1500"/>
              <a:buChar char="●"/>
              <a:defRPr sz="1500"/>
            </a:lvl7pPr>
            <a:lvl8pPr indent="-323850" lvl="7" marL="3657600" algn="l">
              <a:lnSpc>
                <a:spcPct val="115000"/>
              </a:lnSpc>
              <a:spcBef>
                <a:spcPts val="2000"/>
              </a:spcBef>
              <a:spcAft>
                <a:spcPts val="0"/>
              </a:spcAft>
              <a:buSzPts val="1500"/>
              <a:buChar char="○"/>
              <a:defRPr sz="1500"/>
            </a:lvl8pPr>
            <a:lvl9pPr indent="-323850" lvl="8" marL="4114800" algn="l">
              <a:lnSpc>
                <a:spcPct val="115000"/>
              </a:lnSpc>
              <a:spcBef>
                <a:spcPts val="2000"/>
              </a:spcBef>
              <a:spcAft>
                <a:spcPts val="2000"/>
              </a:spcAft>
              <a:buSzPts val="1500"/>
              <a:buChar char="■"/>
              <a:defRPr sz="1500"/>
            </a:lvl9pPr>
          </a:lstStyle>
          <a:p/>
        </p:txBody>
      </p:sp>
      <p:sp>
        <p:nvSpPr>
          <p:cNvPr id="24" name="Google Shape;24;p6"/>
          <p:cNvSpPr txBox="1"/>
          <p:nvPr>
            <p:ph idx="12" type="sldNum"/>
          </p:nvPr>
        </p:nvSpPr>
        <p:spPr>
          <a:xfrm>
            <a:off x="9673279" y="6854072"/>
            <a:ext cx="626400" cy="578400"/>
          </a:xfrm>
          <a:prstGeom prst="rect">
            <a:avLst/>
          </a:prstGeom>
          <a:noFill/>
          <a:ln>
            <a:noFill/>
          </a:ln>
        </p:spPr>
        <p:txBody>
          <a:bodyPr anchorCtr="0" anchor="ctr" bIns="114375" lIns="114375" spcFirstLastPara="1" rIns="114375" wrap="square" tIns="1143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7"/>
          <p:cNvSpPr txBox="1"/>
          <p:nvPr>
            <p:ph type="title"/>
          </p:nvPr>
        </p:nvSpPr>
        <p:spPr>
          <a:xfrm>
            <a:off x="355878" y="654105"/>
            <a:ext cx="9728100" cy="841800"/>
          </a:xfrm>
          <a:prstGeom prst="rect">
            <a:avLst/>
          </a:prstGeom>
          <a:noFill/>
          <a:ln>
            <a:noFill/>
          </a:ln>
        </p:spPr>
        <p:txBody>
          <a:bodyPr anchorCtr="0" anchor="t" bIns="114375" lIns="114375" spcFirstLastPara="1" rIns="114375" wrap="square" tIns="114375">
            <a:noAutofit/>
          </a:bodyPr>
          <a:lstStyle>
            <a:lvl1pPr lvl="0" algn="l">
              <a:lnSpc>
                <a:spcPct val="100000"/>
              </a:lnSpc>
              <a:spcBef>
                <a:spcPts val="0"/>
              </a:spcBef>
              <a:spcAft>
                <a:spcPts val="0"/>
              </a:spcAft>
              <a:buSzPts val="3500"/>
              <a:buNon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p:txBody>
      </p:sp>
      <p:sp>
        <p:nvSpPr>
          <p:cNvPr id="27" name="Google Shape;27;p7"/>
          <p:cNvSpPr txBox="1"/>
          <p:nvPr>
            <p:ph idx="12" type="sldNum"/>
          </p:nvPr>
        </p:nvSpPr>
        <p:spPr>
          <a:xfrm>
            <a:off x="9673279" y="6854072"/>
            <a:ext cx="626400" cy="578400"/>
          </a:xfrm>
          <a:prstGeom prst="rect">
            <a:avLst/>
          </a:prstGeom>
          <a:noFill/>
          <a:ln>
            <a:noFill/>
          </a:ln>
        </p:spPr>
        <p:txBody>
          <a:bodyPr anchorCtr="0" anchor="ctr" bIns="114375" lIns="114375" spcFirstLastPara="1" rIns="114375" wrap="square" tIns="1143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8"/>
          <p:cNvSpPr txBox="1"/>
          <p:nvPr>
            <p:ph type="title"/>
          </p:nvPr>
        </p:nvSpPr>
        <p:spPr>
          <a:xfrm>
            <a:off x="355878" y="816630"/>
            <a:ext cx="3206100" cy="1110600"/>
          </a:xfrm>
          <a:prstGeom prst="rect">
            <a:avLst/>
          </a:prstGeom>
          <a:noFill/>
          <a:ln>
            <a:noFill/>
          </a:ln>
        </p:spPr>
        <p:txBody>
          <a:bodyPr anchorCtr="0" anchor="b" bIns="114375" lIns="114375" spcFirstLastPara="1" rIns="114375" wrap="square" tIns="114375">
            <a:noAutofit/>
          </a:bodyPr>
          <a:lstStyle>
            <a:lvl1pPr lvl="0" algn="l">
              <a:lnSpc>
                <a:spcPct val="100000"/>
              </a:lnSpc>
              <a:spcBef>
                <a:spcPts val="0"/>
              </a:spcBef>
              <a:spcAft>
                <a:spcPts val="0"/>
              </a:spcAft>
              <a:buSzPts val="3000"/>
              <a:buNone/>
              <a:defRPr sz="3000"/>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p:txBody>
      </p:sp>
      <p:sp>
        <p:nvSpPr>
          <p:cNvPr id="30" name="Google Shape;30;p8"/>
          <p:cNvSpPr txBox="1"/>
          <p:nvPr>
            <p:ph idx="1" type="body"/>
          </p:nvPr>
        </p:nvSpPr>
        <p:spPr>
          <a:xfrm>
            <a:off x="355878" y="2042457"/>
            <a:ext cx="3206100" cy="4673100"/>
          </a:xfrm>
          <a:prstGeom prst="rect">
            <a:avLst/>
          </a:prstGeom>
          <a:noFill/>
          <a:ln>
            <a:noFill/>
          </a:ln>
        </p:spPr>
        <p:txBody>
          <a:bodyPr anchorCtr="0" anchor="t" bIns="114375" lIns="114375" spcFirstLastPara="1" rIns="114375" wrap="square" tIns="114375">
            <a:noAutofit/>
          </a:bodyPr>
          <a:lstStyle>
            <a:lvl1pPr indent="-323850" lvl="0" marL="457200" algn="l">
              <a:lnSpc>
                <a:spcPct val="115000"/>
              </a:lnSpc>
              <a:spcBef>
                <a:spcPts val="0"/>
              </a:spcBef>
              <a:spcAft>
                <a:spcPts val="0"/>
              </a:spcAft>
              <a:buSzPts val="1500"/>
              <a:buChar char="●"/>
              <a:defRPr sz="1500"/>
            </a:lvl1pPr>
            <a:lvl2pPr indent="-323850" lvl="1" marL="914400" algn="l">
              <a:lnSpc>
                <a:spcPct val="115000"/>
              </a:lnSpc>
              <a:spcBef>
                <a:spcPts val="2000"/>
              </a:spcBef>
              <a:spcAft>
                <a:spcPts val="0"/>
              </a:spcAft>
              <a:buSzPts val="1500"/>
              <a:buChar char="○"/>
              <a:defRPr sz="1500"/>
            </a:lvl2pPr>
            <a:lvl3pPr indent="-323850" lvl="2" marL="1371600" algn="l">
              <a:lnSpc>
                <a:spcPct val="115000"/>
              </a:lnSpc>
              <a:spcBef>
                <a:spcPts val="2000"/>
              </a:spcBef>
              <a:spcAft>
                <a:spcPts val="0"/>
              </a:spcAft>
              <a:buSzPts val="1500"/>
              <a:buChar char="■"/>
              <a:defRPr sz="1500"/>
            </a:lvl3pPr>
            <a:lvl4pPr indent="-323850" lvl="3" marL="1828800" algn="l">
              <a:lnSpc>
                <a:spcPct val="115000"/>
              </a:lnSpc>
              <a:spcBef>
                <a:spcPts val="2000"/>
              </a:spcBef>
              <a:spcAft>
                <a:spcPts val="0"/>
              </a:spcAft>
              <a:buSzPts val="1500"/>
              <a:buChar char="●"/>
              <a:defRPr sz="1500"/>
            </a:lvl4pPr>
            <a:lvl5pPr indent="-323850" lvl="4" marL="2286000" algn="l">
              <a:lnSpc>
                <a:spcPct val="115000"/>
              </a:lnSpc>
              <a:spcBef>
                <a:spcPts val="2000"/>
              </a:spcBef>
              <a:spcAft>
                <a:spcPts val="0"/>
              </a:spcAft>
              <a:buSzPts val="1500"/>
              <a:buChar char="○"/>
              <a:defRPr sz="1500"/>
            </a:lvl5pPr>
            <a:lvl6pPr indent="-323850" lvl="5" marL="2743200" algn="l">
              <a:lnSpc>
                <a:spcPct val="115000"/>
              </a:lnSpc>
              <a:spcBef>
                <a:spcPts val="2000"/>
              </a:spcBef>
              <a:spcAft>
                <a:spcPts val="0"/>
              </a:spcAft>
              <a:buSzPts val="1500"/>
              <a:buChar char="■"/>
              <a:defRPr sz="1500"/>
            </a:lvl6pPr>
            <a:lvl7pPr indent="-323850" lvl="6" marL="3200400" algn="l">
              <a:lnSpc>
                <a:spcPct val="115000"/>
              </a:lnSpc>
              <a:spcBef>
                <a:spcPts val="2000"/>
              </a:spcBef>
              <a:spcAft>
                <a:spcPts val="0"/>
              </a:spcAft>
              <a:buSzPts val="1500"/>
              <a:buChar char="●"/>
              <a:defRPr sz="1500"/>
            </a:lvl7pPr>
            <a:lvl8pPr indent="-323850" lvl="7" marL="3657600" algn="l">
              <a:lnSpc>
                <a:spcPct val="115000"/>
              </a:lnSpc>
              <a:spcBef>
                <a:spcPts val="2000"/>
              </a:spcBef>
              <a:spcAft>
                <a:spcPts val="0"/>
              </a:spcAft>
              <a:buSzPts val="1500"/>
              <a:buChar char="○"/>
              <a:defRPr sz="1500"/>
            </a:lvl8pPr>
            <a:lvl9pPr indent="-323850" lvl="8" marL="4114800" algn="l">
              <a:lnSpc>
                <a:spcPct val="115000"/>
              </a:lnSpc>
              <a:spcBef>
                <a:spcPts val="2000"/>
              </a:spcBef>
              <a:spcAft>
                <a:spcPts val="2000"/>
              </a:spcAft>
              <a:buSzPts val="1500"/>
              <a:buChar char="■"/>
              <a:defRPr sz="1500"/>
            </a:lvl9pPr>
          </a:lstStyle>
          <a:p/>
        </p:txBody>
      </p:sp>
      <p:sp>
        <p:nvSpPr>
          <p:cNvPr id="31" name="Google Shape;31;p8"/>
          <p:cNvSpPr txBox="1"/>
          <p:nvPr>
            <p:ph idx="12" type="sldNum"/>
          </p:nvPr>
        </p:nvSpPr>
        <p:spPr>
          <a:xfrm>
            <a:off x="9673279" y="6854072"/>
            <a:ext cx="626400" cy="578400"/>
          </a:xfrm>
          <a:prstGeom prst="rect">
            <a:avLst/>
          </a:prstGeom>
          <a:noFill/>
          <a:ln>
            <a:noFill/>
          </a:ln>
        </p:spPr>
        <p:txBody>
          <a:bodyPr anchorCtr="0" anchor="ctr" bIns="114375" lIns="114375" spcFirstLastPara="1" rIns="114375" wrap="square" tIns="1143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9"/>
          <p:cNvSpPr txBox="1"/>
          <p:nvPr>
            <p:ph type="title"/>
          </p:nvPr>
        </p:nvSpPr>
        <p:spPr>
          <a:xfrm>
            <a:off x="559734" y="661638"/>
            <a:ext cx="7270200" cy="6012600"/>
          </a:xfrm>
          <a:prstGeom prst="rect">
            <a:avLst/>
          </a:prstGeom>
          <a:noFill/>
          <a:ln>
            <a:noFill/>
          </a:ln>
        </p:spPr>
        <p:txBody>
          <a:bodyPr anchorCtr="0" anchor="ctr" bIns="114375" lIns="114375" spcFirstLastPara="1" rIns="114375" wrap="square" tIns="114375">
            <a:noAutofit/>
          </a:bodyPr>
          <a:lstStyle>
            <a:lvl1pPr lvl="0" algn="l">
              <a:lnSpc>
                <a:spcPct val="100000"/>
              </a:lnSpc>
              <a:spcBef>
                <a:spcPts val="0"/>
              </a:spcBef>
              <a:spcAft>
                <a:spcPts val="0"/>
              </a:spcAft>
              <a:buSzPts val="6000"/>
              <a:buNone/>
              <a:defRPr sz="6000"/>
            </a:lvl1pPr>
            <a:lvl2pPr lvl="1" algn="l">
              <a:lnSpc>
                <a:spcPct val="100000"/>
              </a:lnSpc>
              <a:spcBef>
                <a:spcPts val="0"/>
              </a:spcBef>
              <a:spcAft>
                <a:spcPts val="0"/>
              </a:spcAft>
              <a:buSzPts val="6000"/>
              <a:buNone/>
              <a:defRPr sz="6000"/>
            </a:lvl2pPr>
            <a:lvl3pPr lvl="2" algn="l">
              <a:lnSpc>
                <a:spcPct val="100000"/>
              </a:lnSpc>
              <a:spcBef>
                <a:spcPts val="0"/>
              </a:spcBef>
              <a:spcAft>
                <a:spcPts val="0"/>
              </a:spcAft>
              <a:buSzPts val="6000"/>
              <a:buNone/>
              <a:defRPr sz="6000"/>
            </a:lvl3pPr>
            <a:lvl4pPr lvl="3" algn="l">
              <a:lnSpc>
                <a:spcPct val="100000"/>
              </a:lnSpc>
              <a:spcBef>
                <a:spcPts val="0"/>
              </a:spcBef>
              <a:spcAft>
                <a:spcPts val="0"/>
              </a:spcAft>
              <a:buSzPts val="6000"/>
              <a:buNone/>
              <a:defRPr sz="6000"/>
            </a:lvl4pPr>
            <a:lvl5pPr lvl="4" algn="l">
              <a:lnSpc>
                <a:spcPct val="100000"/>
              </a:lnSpc>
              <a:spcBef>
                <a:spcPts val="0"/>
              </a:spcBef>
              <a:spcAft>
                <a:spcPts val="0"/>
              </a:spcAft>
              <a:buSzPts val="6000"/>
              <a:buNone/>
              <a:defRPr sz="6000"/>
            </a:lvl5pPr>
            <a:lvl6pPr lvl="5" algn="l">
              <a:lnSpc>
                <a:spcPct val="100000"/>
              </a:lnSpc>
              <a:spcBef>
                <a:spcPts val="0"/>
              </a:spcBef>
              <a:spcAft>
                <a:spcPts val="0"/>
              </a:spcAft>
              <a:buSzPts val="6000"/>
              <a:buNone/>
              <a:defRPr sz="6000"/>
            </a:lvl6pPr>
            <a:lvl7pPr lvl="6" algn="l">
              <a:lnSpc>
                <a:spcPct val="100000"/>
              </a:lnSpc>
              <a:spcBef>
                <a:spcPts val="0"/>
              </a:spcBef>
              <a:spcAft>
                <a:spcPts val="0"/>
              </a:spcAft>
              <a:buSzPts val="6000"/>
              <a:buNone/>
              <a:defRPr sz="6000"/>
            </a:lvl7pPr>
            <a:lvl8pPr lvl="7" algn="l">
              <a:lnSpc>
                <a:spcPct val="100000"/>
              </a:lnSpc>
              <a:spcBef>
                <a:spcPts val="0"/>
              </a:spcBef>
              <a:spcAft>
                <a:spcPts val="0"/>
              </a:spcAft>
              <a:buSzPts val="6000"/>
              <a:buNone/>
              <a:defRPr sz="6000"/>
            </a:lvl8pPr>
            <a:lvl9pPr lvl="8" algn="l">
              <a:lnSpc>
                <a:spcPct val="100000"/>
              </a:lnSpc>
              <a:spcBef>
                <a:spcPts val="0"/>
              </a:spcBef>
              <a:spcAft>
                <a:spcPts val="0"/>
              </a:spcAft>
              <a:buSzPts val="6000"/>
              <a:buNone/>
              <a:defRPr sz="6000"/>
            </a:lvl9pPr>
          </a:lstStyle>
          <a:p/>
        </p:txBody>
      </p:sp>
      <p:sp>
        <p:nvSpPr>
          <p:cNvPr id="34" name="Google Shape;34;p9"/>
          <p:cNvSpPr txBox="1"/>
          <p:nvPr>
            <p:ph idx="12" type="sldNum"/>
          </p:nvPr>
        </p:nvSpPr>
        <p:spPr>
          <a:xfrm>
            <a:off x="9673279" y="6854072"/>
            <a:ext cx="626400" cy="578400"/>
          </a:xfrm>
          <a:prstGeom prst="rect">
            <a:avLst/>
          </a:prstGeom>
          <a:noFill/>
          <a:ln>
            <a:noFill/>
          </a:ln>
        </p:spPr>
        <p:txBody>
          <a:bodyPr anchorCtr="0" anchor="ctr" bIns="114375" lIns="114375" spcFirstLastPara="1" rIns="114375" wrap="square" tIns="1143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0"/>
          <p:cNvSpPr/>
          <p:nvPr/>
        </p:nvSpPr>
        <p:spPr>
          <a:xfrm>
            <a:off x="5220000" y="-184"/>
            <a:ext cx="5220000" cy="7560000"/>
          </a:xfrm>
          <a:prstGeom prst="rect">
            <a:avLst/>
          </a:prstGeom>
          <a:solidFill>
            <a:schemeClr val="lt2"/>
          </a:solidFill>
          <a:ln>
            <a:noFill/>
          </a:ln>
        </p:spPr>
        <p:txBody>
          <a:bodyPr anchorCtr="0" anchor="ctr" bIns="114375" lIns="114375" spcFirstLastPara="1" rIns="114375" wrap="square" tIns="1143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0"/>
          <p:cNvSpPr txBox="1"/>
          <p:nvPr>
            <p:ph type="title"/>
          </p:nvPr>
        </p:nvSpPr>
        <p:spPr>
          <a:xfrm>
            <a:off x="303130" y="1812541"/>
            <a:ext cx="4618500" cy="2178600"/>
          </a:xfrm>
          <a:prstGeom prst="rect">
            <a:avLst/>
          </a:prstGeom>
          <a:noFill/>
          <a:ln>
            <a:noFill/>
          </a:ln>
        </p:spPr>
        <p:txBody>
          <a:bodyPr anchorCtr="0" anchor="b" bIns="114375" lIns="114375" spcFirstLastPara="1" rIns="114375" wrap="square" tIns="114375">
            <a:noAutofit/>
          </a:bodyPr>
          <a:lstStyle>
            <a:lvl1pPr lvl="0" algn="ctr">
              <a:lnSpc>
                <a:spcPct val="100000"/>
              </a:lnSpc>
              <a:spcBef>
                <a:spcPts val="0"/>
              </a:spcBef>
              <a:spcAft>
                <a:spcPts val="0"/>
              </a:spcAft>
              <a:buSzPts val="5300"/>
              <a:buNone/>
              <a:defRPr sz="5300"/>
            </a:lvl1pPr>
            <a:lvl2pPr lvl="1" algn="ctr">
              <a:lnSpc>
                <a:spcPct val="100000"/>
              </a:lnSpc>
              <a:spcBef>
                <a:spcPts val="0"/>
              </a:spcBef>
              <a:spcAft>
                <a:spcPts val="0"/>
              </a:spcAft>
              <a:buSzPts val="5300"/>
              <a:buNone/>
              <a:defRPr sz="5300"/>
            </a:lvl2pPr>
            <a:lvl3pPr lvl="2" algn="ctr">
              <a:lnSpc>
                <a:spcPct val="100000"/>
              </a:lnSpc>
              <a:spcBef>
                <a:spcPts val="0"/>
              </a:spcBef>
              <a:spcAft>
                <a:spcPts val="0"/>
              </a:spcAft>
              <a:buSzPts val="5300"/>
              <a:buNone/>
              <a:defRPr sz="5300"/>
            </a:lvl3pPr>
            <a:lvl4pPr lvl="3" algn="ctr">
              <a:lnSpc>
                <a:spcPct val="100000"/>
              </a:lnSpc>
              <a:spcBef>
                <a:spcPts val="0"/>
              </a:spcBef>
              <a:spcAft>
                <a:spcPts val="0"/>
              </a:spcAft>
              <a:buSzPts val="5300"/>
              <a:buNone/>
              <a:defRPr sz="5300"/>
            </a:lvl4pPr>
            <a:lvl5pPr lvl="4" algn="ctr">
              <a:lnSpc>
                <a:spcPct val="100000"/>
              </a:lnSpc>
              <a:spcBef>
                <a:spcPts val="0"/>
              </a:spcBef>
              <a:spcAft>
                <a:spcPts val="0"/>
              </a:spcAft>
              <a:buSzPts val="5300"/>
              <a:buNone/>
              <a:defRPr sz="5300"/>
            </a:lvl5pPr>
            <a:lvl6pPr lvl="5" algn="ctr">
              <a:lnSpc>
                <a:spcPct val="100000"/>
              </a:lnSpc>
              <a:spcBef>
                <a:spcPts val="0"/>
              </a:spcBef>
              <a:spcAft>
                <a:spcPts val="0"/>
              </a:spcAft>
              <a:buSzPts val="5300"/>
              <a:buNone/>
              <a:defRPr sz="5300"/>
            </a:lvl6pPr>
            <a:lvl7pPr lvl="6" algn="ctr">
              <a:lnSpc>
                <a:spcPct val="100000"/>
              </a:lnSpc>
              <a:spcBef>
                <a:spcPts val="0"/>
              </a:spcBef>
              <a:spcAft>
                <a:spcPts val="0"/>
              </a:spcAft>
              <a:buSzPts val="5300"/>
              <a:buNone/>
              <a:defRPr sz="5300"/>
            </a:lvl7pPr>
            <a:lvl8pPr lvl="7" algn="ctr">
              <a:lnSpc>
                <a:spcPct val="100000"/>
              </a:lnSpc>
              <a:spcBef>
                <a:spcPts val="0"/>
              </a:spcBef>
              <a:spcAft>
                <a:spcPts val="0"/>
              </a:spcAft>
              <a:buSzPts val="5300"/>
              <a:buNone/>
              <a:defRPr sz="5300"/>
            </a:lvl8pPr>
            <a:lvl9pPr lvl="8" algn="ctr">
              <a:lnSpc>
                <a:spcPct val="100000"/>
              </a:lnSpc>
              <a:spcBef>
                <a:spcPts val="0"/>
              </a:spcBef>
              <a:spcAft>
                <a:spcPts val="0"/>
              </a:spcAft>
              <a:buSzPts val="5300"/>
              <a:buNone/>
              <a:defRPr sz="5300"/>
            </a:lvl9pPr>
          </a:lstStyle>
          <a:p/>
        </p:txBody>
      </p:sp>
      <p:sp>
        <p:nvSpPr>
          <p:cNvPr id="38" name="Google Shape;38;p10"/>
          <p:cNvSpPr txBox="1"/>
          <p:nvPr>
            <p:ph idx="1" type="subTitle"/>
          </p:nvPr>
        </p:nvSpPr>
        <p:spPr>
          <a:xfrm>
            <a:off x="303130" y="4120005"/>
            <a:ext cx="4618500" cy="1815300"/>
          </a:xfrm>
          <a:prstGeom prst="rect">
            <a:avLst/>
          </a:prstGeom>
          <a:noFill/>
          <a:ln>
            <a:noFill/>
          </a:ln>
        </p:spPr>
        <p:txBody>
          <a:bodyPr anchorCtr="0" anchor="t" bIns="114375" lIns="114375" spcFirstLastPara="1" rIns="114375" wrap="square" tIns="114375">
            <a:noAutofit/>
          </a:bodyPr>
          <a:lstStyle>
            <a:lvl1pPr lvl="0" algn="ctr">
              <a:lnSpc>
                <a:spcPct val="100000"/>
              </a:lnSpc>
              <a:spcBef>
                <a:spcPts val="0"/>
              </a:spcBef>
              <a:spcAft>
                <a:spcPts val="0"/>
              </a:spcAft>
              <a:buSzPts val="2600"/>
              <a:buNone/>
              <a:defRPr sz="2600"/>
            </a:lvl1pPr>
            <a:lvl2pPr lvl="1" algn="ctr">
              <a:lnSpc>
                <a:spcPct val="100000"/>
              </a:lnSpc>
              <a:spcBef>
                <a:spcPts val="0"/>
              </a:spcBef>
              <a:spcAft>
                <a:spcPts val="0"/>
              </a:spcAft>
              <a:buSzPts val="2600"/>
              <a:buNone/>
              <a:defRPr sz="2600"/>
            </a:lvl2pPr>
            <a:lvl3pPr lvl="2" algn="ctr">
              <a:lnSpc>
                <a:spcPct val="100000"/>
              </a:lnSpc>
              <a:spcBef>
                <a:spcPts val="0"/>
              </a:spcBef>
              <a:spcAft>
                <a:spcPts val="0"/>
              </a:spcAft>
              <a:buSzPts val="2600"/>
              <a:buNone/>
              <a:defRPr sz="2600"/>
            </a:lvl3pPr>
            <a:lvl4pPr lvl="3" algn="ctr">
              <a:lnSpc>
                <a:spcPct val="100000"/>
              </a:lnSpc>
              <a:spcBef>
                <a:spcPts val="0"/>
              </a:spcBef>
              <a:spcAft>
                <a:spcPts val="0"/>
              </a:spcAft>
              <a:buSzPts val="2600"/>
              <a:buNone/>
              <a:defRPr sz="2600"/>
            </a:lvl4pPr>
            <a:lvl5pPr lvl="4" algn="ctr">
              <a:lnSpc>
                <a:spcPct val="100000"/>
              </a:lnSpc>
              <a:spcBef>
                <a:spcPts val="0"/>
              </a:spcBef>
              <a:spcAft>
                <a:spcPts val="0"/>
              </a:spcAft>
              <a:buSzPts val="2600"/>
              <a:buNone/>
              <a:defRPr sz="2600"/>
            </a:lvl5pPr>
            <a:lvl6pPr lvl="5" algn="ctr">
              <a:lnSpc>
                <a:spcPct val="100000"/>
              </a:lnSpc>
              <a:spcBef>
                <a:spcPts val="0"/>
              </a:spcBef>
              <a:spcAft>
                <a:spcPts val="0"/>
              </a:spcAft>
              <a:buSzPts val="2600"/>
              <a:buNone/>
              <a:defRPr sz="2600"/>
            </a:lvl6pPr>
            <a:lvl7pPr lvl="6" algn="ctr">
              <a:lnSpc>
                <a:spcPct val="100000"/>
              </a:lnSpc>
              <a:spcBef>
                <a:spcPts val="0"/>
              </a:spcBef>
              <a:spcAft>
                <a:spcPts val="0"/>
              </a:spcAft>
              <a:buSzPts val="2600"/>
              <a:buNone/>
              <a:defRPr sz="2600"/>
            </a:lvl7pPr>
            <a:lvl8pPr lvl="7" algn="ctr">
              <a:lnSpc>
                <a:spcPct val="100000"/>
              </a:lnSpc>
              <a:spcBef>
                <a:spcPts val="0"/>
              </a:spcBef>
              <a:spcAft>
                <a:spcPts val="0"/>
              </a:spcAft>
              <a:buSzPts val="2600"/>
              <a:buNone/>
              <a:defRPr sz="2600"/>
            </a:lvl8pPr>
            <a:lvl9pPr lvl="8" algn="ctr">
              <a:lnSpc>
                <a:spcPct val="100000"/>
              </a:lnSpc>
              <a:spcBef>
                <a:spcPts val="0"/>
              </a:spcBef>
              <a:spcAft>
                <a:spcPts val="0"/>
              </a:spcAft>
              <a:buSzPts val="2600"/>
              <a:buNone/>
              <a:defRPr sz="2600"/>
            </a:lvl9pPr>
          </a:lstStyle>
          <a:p/>
        </p:txBody>
      </p:sp>
      <p:sp>
        <p:nvSpPr>
          <p:cNvPr id="39" name="Google Shape;39;p10"/>
          <p:cNvSpPr txBox="1"/>
          <p:nvPr>
            <p:ph idx="2" type="body"/>
          </p:nvPr>
        </p:nvSpPr>
        <p:spPr>
          <a:xfrm>
            <a:off x="5639587" y="1064257"/>
            <a:ext cx="4380900" cy="5431200"/>
          </a:xfrm>
          <a:prstGeom prst="rect">
            <a:avLst/>
          </a:prstGeom>
          <a:noFill/>
          <a:ln>
            <a:noFill/>
          </a:ln>
        </p:spPr>
        <p:txBody>
          <a:bodyPr anchorCtr="0" anchor="ctr" bIns="114375" lIns="114375" spcFirstLastPara="1" rIns="114375" wrap="square" tIns="114375">
            <a:noAutofit/>
          </a:bodyPr>
          <a:lstStyle>
            <a:lvl1pPr indent="-374650" lvl="0" marL="457200" algn="l">
              <a:lnSpc>
                <a:spcPct val="115000"/>
              </a:lnSpc>
              <a:spcBef>
                <a:spcPts val="0"/>
              </a:spcBef>
              <a:spcAft>
                <a:spcPts val="0"/>
              </a:spcAft>
              <a:buSzPts val="2300"/>
              <a:buChar char="●"/>
              <a:defRPr/>
            </a:lvl1pPr>
            <a:lvl2pPr indent="-342900" lvl="1" marL="914400" algn="l">
              <a:lnSpc>
                <a:spcPct val="115000"/>
              </a:lnSpc>
              <a:spcBef>
                <a:spcPts val="2000"/>
              </a:spcBef>
              <a:spcAft>
                <a:spcPts val="0"/>
              </a:spcAft>
              <a:buSzPts val="1800"/>
              <a:buChar char="○"/>
              <a:defRPr/>
            </a:lvl2pPr>
            <a:lvl3pPr indent="-342900" lvl="2" marL="1371600" algn="l">
              <a:lnSpc>
                <a:spcPct val="115000"/>
              </a:lnSpc>
              <a:spcBef>
                <a:spcPts val="2000"/>
              </a:spcBef>
              <a:spcAft>
                <a:spcPts val="0"/>
              </a:spcAft>
              <a:buSzPts val="1800"/>
              <a:buChar char="■"/>
              <a:defRPr/>
            </a:lvl3pPr>
            <a:lvl4pPr indent="-342900" lvl="3" marL="1828800" algn="l">
              <a:lnSpc>
                <a:spcPct val="115000"/>
              </a:lnSpc>
              <a:spcBef>
                <a:spcPts val="2000"/>
              </a:spcBef>
              <a:spcAft>
                <a:spcPts val="0"/>
              </a:spcAft>
              <a:buSzPts val="1800"/>
              <a:buChar char="●"/>
              <a:defRPr/>
            </a:lvl4pPr>
            <a:lvl5pPr indent="-342900" lvl="4" marL="2286000" algn="l">
              <a:lnSpc>
                <a:spcPct val="115000"/>
              </a:lnSpc>
              <a:spcBef>
                <a:spcPts val="2000"/>
              </a:spcBef>
              <a:spcAft>
                <a:spcPts val="0"/>
              </a:spcAft>
              <a:buSzPts val="1800"/>
              <a:buChar char="○"/>
              <a:defRPr/>
            </a:lvl5pPr>
            <a:lvl6pPr indent="-342900" lvl="5" marL="2743200" algn="l">
              <a:lnSpc>
                <a:spcPct val="115000"/>
              </a:lnSpc>
              <a:spcBef>
                <a:spcPts val="2000"/>
              </a:spcBef>
              <a:spcAft>
                <a:spcPts val="0"/>
              </a:spcAft>
              <a:buSzPts val="1800"/>
              <a:buChar char="■"/>
              <a:defRPr/>
            </a:lvl6pPr>
            <a:lvl7pPr indent="-342900" lvl="6" marL="3200400" algn="l">
              <a:lnSpc>
                <a:spcPct val="115000"/>
              </a:lnSpc>
              <a:spcBef>
                <a:spcPts val="2000"/>
              </a:spcBef>
              <a:spcAft>
                <a:spcPts val="0"/>
              </a:spcAft>
              <a:buSzPts val="1800"/>
              <a:buChar char="●"/>
              <a:defRPr/>
            </a:lvl7pPr>
            <a:lvl8pPr indent="-342900" lvl="7" marL="3657600" algn="l">
              <a:lnSpc>
                <a:spcPct val="115000"/>
              </a:lnSpc>
              <a:spcBef>
                <a:spcPts val="2000"/>
              </a:spcBef>
              <a:spcAft>
                <a:spcPts val="0"/>
              </a:spcAft>
              <a:buSzPts val="1800"/>
              <a:buChar char="○"/>
              <a:defRPr/>
            </a:lvl8pPr>
            <a:lvl9pPr indent="-342900" lvl="8" marL="4114800" algn="l">
              <a:lnSpc>
                <a:spcPct val="115000"/>
              </a:lnSpc>
              <a:spcBef>
                <a:spcPts val="2000"/>
              </a:spcBef>
              <a:spcAft>
                <a:spcPts val="2000"/>
              </a:spcAft>
              <a:buSzPts val="1800"/>
              <a:buChar char="■"/>
              <a:defRPr/>
            </a:lvl9pPr>
          </a:lstStyle>
          <a:p/>
        </p:txBody>
      </p:sp>
      <p:sp>
        <p:nvSpPr>
          <p:cNvPr id="40" name="Google Shape;40;p10"/>
          <p:cNvSpPr txBox="1"/>
          <p:nvPr>
            <p:ph idx="12" type="sldNum"/>
          </p:nvPr>
        </p:nvSpPr>
        <p:spPr>
          <a:xfrm>
            <a:off x="9673279" y="6854072"/>
            <a:ext cx="626400" cy="578400"/>
          </a:xfrm>
          <a:prstGeom prst="rect">
            <a:avLst/>
          </a:prstGeom>
          <a:noFill/>
          <a:ln>
            <a:noFill/>
          </a:ln>
        </p:spPr>
        <p:txBody>
          <a:bodyPr anchorCtr="0" anchor="ctr" bIns="114375" lIns="114375" spcFirstLastPara="1" rIns="114375" wrap="square" tIns="1143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1"/>
          <p:cNvSpPr txBox="1"/>
          <p:nvPr>
            <p:ph idx="1" type="body"/>
          </p:nvPr>
        </p:nvSpPr>
        <p:spPr>
          <a:xfrm>
            <a:off x="355878" y="6218168"/>
            <a:ext cx="6849000" cy="889500"/>
          </a:xfrm>
          <a:prstGeom prst="rect">
            <a:avLst/>
          </a:prstGeom>
          <a:noFill/>
          <a:ln>
            <a:noFill/>
          </a:ln>
        </p:spPr>
        <p:txBody>
          <a:bodyPr anchorCtr="0" anchor="ctr" bIns="114375" lIns="114375" spcFirstLastPara="1" rIns="114375" wrap="square" tIns="114375">
            <a:noAutofit/>
          </a:bodyPr>
          <a:lstStyle>
            <a:lvl1pPr indent="-228600" lvl="0" marL="457200" algn="l">
              <a:lnSpc>
                <a:spcPct val="100000"/>
              </a:lnSpc>
              <a:spcBef>
                <a:spcPts val="0"/>
              </a:spcBef>
              <a:spcAft>
                <a:spcPts val="0"/>
              </a:spcAft>
              <a:buSzPts val="2300"/>
              <a:buNone/>
              <a:defRPr/>
            </a:lvl1pPr>
          </a:lstStyle>
          <a:p/>
        </p:txBody>
      </p:sp>
      <p:sp>
        <p:nvSpPr>
          <p:cNvPr id="43" name="Google Shape;43;p11"/>
          <p:cNvSpPr txBox="1"/>
          <p:nvPr>
            <p:ph idx="12" type="sldNum"/>
          </p:nvPr>
        </p:nvSpPr>
        <p:spPr>
          <a:xfrm>
            <a:off x="9673279" y="6854072"/>
            <a:ext cx="626400" cy="578400"/>
          </a:xfrm>
          <a:prstGeom prst="rect">
            <a:avLst/>
          </a:prstGeom>
          <a:noFill/>
          <a:ln>
            <a:noFill/>
          </a:ln>
        </p:spPr>
        <p:txBody>
          <a:bodyPr anchorCtr="0" anchor="ctr" bIns="114375" lIns="114375" spcFirstLastPara="1" rIns="114375" wrap="square" tIns="1143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2"/>
          <p:cNvSpPr txBox="1"/>
          <p:nvPr>
            <p:ph hasCustomPrompt="1" type="title"/>
          </p:nvPr>
        </p:nvSpPr>
        <p:spPr>
          <a:xfrm>
            <a:off x="355878" y="1625801"/>
            <a:ext cx="9728100" cy="2886000"/>
          </a:xfrm>
          <a:prstGeom prst="rect">
            <a:avLst/>
          </a:prstGeom>
          <a:noFill/>
          <a:ln>
            <a:noFill/>
          </a:ln>
        </p:spPr>
        <p:txBody>
          <a:bodyPr anchorCtr="0" anchor="b" bIns="114375" lIns="114375" spcFirstLastPara="1" rIns="114375" wrap="square" tIns="114375">
            <a:noAutofit/>
          </a:bodyPr>
          <a:lstStyle>
            <a:lvl1pPr lvl="0" algn="ctr">
              <a:lnSpc>
                <a:spcPct val="100000"/>
              </a:lnSpc>
              <a:spcBef>
                <a:spcPts val="0"/>
              </a:spcBef>
              <a:spcAft>
                <a:spcPts val="0"/>
              </a:spcAft>
              <a:buSzPts val="15000"/>
              <a:buNone/>
              <a:defRPr sz="15000"/>
            </a:lvl1pPr>
            <a:lvl2pPr lvl="1" algn="ctr">
              <a:lnSpc>
                <a:spcPct val="100000"/>
              </a:lnSpc>
              <a:spcBef>
                <a:spcPts val="0"/>
              </a:spcBef>
              <a:spcAft>
                <a:spcPts val="0"/>
              </a:spcAft>
              <a:buSzPts val="15000"/>
              <a:buNone/>
              <a:defRPr sz="15000"/>
            </a:lvl2pPr>
            <a:lvl3pPr lvl="2" algn="ctr">
              <a:lnSpc>
                <a:spcPct val="100000"/>
              </a:lnSpc>
              <a:spcBef>
                <a:spcPts val="0"/>
              </a:spcBef>
              <a:spcAft>
                <a:spcPts val="0"/>
              </a:spcAft>
              <a:buSzPts val="15000"/>
              <a:buNone/>
              <a:defRPr sz="15000"/>
            </a:lvl3pPr>
            <a:lvl4pPr lvl="3" algn="ctr">
              <a:lnSpc>
                <a:spcPct val="100000"/>
              </a:lnSpc>
              <a:spcBef>
                <a:spcPts val="0"/>
              </a:spcBef>
              <a:spcAft>
                <a:spcPts val="0"/>
              </a:spcAft>
              <a:buSzPts val="15000"/>
              <a:buNone/>
              <a:defRPr sz="15000"/>
            </a:lvl4pPr>
            <a:lvl5pPr lvl="4" algn="ctr">
              <a:lnSpc>
                <a:spcPct val="100000"/>
              </a:lnSpc>
              <a:spcBef>
                <a:spcPts val="0"/>
              </a:spcBef>
              <a:spcAft>
                <a:spcPts val="0"/>
              </a:spcAft>
              <a:buSzPts val="15000"/>
              <a:buNone/>
              <a:defRPr sz="15000"/>
            </a:lvl5pPr>
            <a:lvl6pPr lvl="5" algn="ctr">
              <a:lnSpc>
                <a:spcPct val="100000"/>
              </a:lnSpc>
              <a:spcBef>
                <a:spcPts val="0"/>
              </a:spcBef>
              <a:spcAft>
                <a:spcPts val="0"/>
              </a:spcAft>
              <a:buSzPts val="15000"/>
              <a:buNone/>
              <a:defRPr sz="15000"/>
            </a:lvl6pPr>
            <a:lvl7pPr lvl="6" algn="ctr">
              <a:lnSpc>
                <a:spcPct val="100000"/>
              </a:lnSpc>
              <a:spcBef>
                <a:spcPts val="0"/>
              </a:spcBef>
              <a:spcAft>
                <a:spcPts val="0"/>
              </a:spcAft>
              <a:buSzPts val="15000"/>
              <a:buNone/>
              <a:defRPr sz="15000"/>
            </a:lvl7pPr>
            <a:lvl8pPr lvl="7" algn="ctr">
              <a:lnSpc>
                <a:spcPct val="100000"/>
              </a:lnSpc>
              <a:spcBef>
                <a:spcPts val="0"/>
              </a:spcBef>
              <a:spcAft>
                <a:spcPts val="0"/>
              </a:spcAft>
              <a:buSzPts val="15000"/>
              <a:buNone/>
              <a:defRPr sz="15000"/>
            </a:lvl8pPr>
            <a:lvl9pPr lvl="8" algn="ctr">
              <a:lnSpc>
                <a:spcPct val="100000"/>
              </a:lnSpc>
              <a:spcBef>
                <a:spcPts val="0"/>
              </a:spcBef>
              <a:spcAft>
                <a:spcPts val="0"/>
              </a:spcAft>
              <a:buSzPts val="15000"/>
              <a:buNone/>
              <a:defRPr sz="15000"/>
            </a:lvl9pPr>
          </a:lstStyle>
          <a:p>
            <a:r>
              <a:t>xx%</a:t>
            </a:r>
          </a:p>
        </p:txBody>
      </p:sp>
      <p:sp>
        <p:nvSpPr>
          <p:cNvPr id="46" name="Google Shape;46;p12"/>
          <p:cNvSpPr txBox="1"/>
          <p:nvPr>
            <p:ph idx="1" type="body"/>
          </p:nvPr>
        </p:nvSpPr>
        <p:spPr>
          <a:xfrm>
            <a:off x="355878" y="4633192"/>
            <a:ext cx="9728100" cy="1911900"/>
          </a:xfrm>
          <a:prstGeom prst="rect">
            <a:avLst/>
          </a:prstGeom>
          <a:noFill/>
          <a:ln>
            <a:noFill/>
          </a:ln>
        </p:spPr>
        <p:txBody>
          <a:bodyPr anchorCtr="0" anchor="t" bIns="114375" lIns="114375" spcFirstLastPara="1" rIns="114375" wrap="square" tIns="114375">
            <a:noAutofit/>
          </a:bodyPr>
          <a:lstStyle>
            <a:lvl1pPr indent="-374650" lvl="0" marL="457200" algn="ctr">
              <a:lnSpc>
                <a:spcPct val="115000"/>
              </a:lnSpc>
              <a:spcBef>
                <a:spcPts val="0"/>
              </a:spcBef>
              <a:spcAft>
                <a:spcPts val="0"/>
              </a:spcAft>
              <a:buSzPts val="2300"/>
              <a:buChar char="●"/>
              <a:defRPr/>
            </a:lvl1pPr>
            <a:lvl2pPr indent="-342900" lvl="1" marL="914400" algn="ctr">
              <a:lnSpc>
                <a:spcPct val="115000"/>
              </a:lnSpc>
              <a:spcBef>
                <a:spcPts val="2000"/>
              </a:spcBef>
              <a:spcAft>
                <a:spcPts val="0"/>
              </a:spcAft>
              <a:buSzPts val="1800"/>
              <a:buChar char="○"/>
              <a:defRPr/>
            </a:lvl2pPr>
            <a:lvl3pPr indent="-342900" lvl="2" marL="1371600" algn="ctr">
              <a:lnSpc>
                <a:spcPct val="115000"/>
              </a:lnSpc>
              <a:spcBef>
                <a:spcPts val="2000"/>
              </a:spcBef>
              <a:spcAft>
                <a:spcPts val="0"/>
              </a:spcAft>
              <a:buSzPts val="1800"/>
              <a:buChar char="■"/>
              <a:defRPr/>
            </a:lvl3pPr>
            <a:lvl4pPr indent="-342900" lvl="3" marL="1828800" algn="ctr">
              <a:lnSpc>
                <a:spcPct val="115000"/>
              </a:lnSpc>
              <a:spcBef>
                <a:spcPts val="2000"/>
              </a:spcBef>
              <a:spcAft>
                <a:spcPts val="0"/>
              </a:spcAft>
              <a:buSzPts val="1800"/>
              <a:buChar char="●"/>
              <a:defRPr/>
            </a:lvl4pPr>
            <a:lvl5pPr indent="-342900" lvl="4" marL="2286000" algn="ctr">
              <a:lnSpc>
                <a:spcPct val="115000"/>
              </a:lnSpc>
              <a:spcBef>
                <a:spcPts val="2000"/>
              </a:spcBef>
              <a:spcAft>
                <a:spcPts val="0"/>
              </a:spcAft>
              <a:buSzPts val="1800"/>
              <a:buChar char="○"/>
              <a:defRPr/>
            </a:lvl5pPr>
            <a:lvl6pPr indent="-342900" lvl="5" marL="2743200" algn="ctr">
              <a:lnSpc>
                <a:spcPct val="115000"/>
              </a:lnSpc>
              <a:spcBef>
                <a:spcPts val="2000"/>
              </a:spcBef>
              <a:spcAft>
                <a:spcPts val="0"/>
              </a:spcAft>
              <a:buSzPts val="1800"/>
              <a:buChar char="■"/>
              <a:defRPr/>
            </a:lvl6pPr>
            <a:lvl7pPr indent="-342900" lvl="6" marL="3200400" algn="ctr">
              <a:lnSpc>
                <a:spcPct val="115000"/>
              </a:lnSpc>
              <a:spcBef>
                <a:spcPts val="2000"/>
              </a:spcBef>
              <a:spcAft>
                <a:spcPts val="0"/>
              </a:spcAft>
              <a:buSzPts val="1800"/>
              <a:buChar char="●"/>
              <a:defRPr/>
            </a:lvl7pPr>
            <a:lvl8pPr indent="-342900" lvl="7" marL="3657600" algn="ctr">
              <a:lnSpc>
                <a:spcPct val="115000"/>
              </a:lnSpc>
              <a:spcBef>
                <a:spcPts val="2000"/>
              </a:spcBef>
              <a:spcAft>
                <a:spcPts val="0"/>
              </a:spcAft>
              <a:buSzPts val="1800"/>
              <a:buChar char="○"/>
              <a:defRPr/>
            </a:lvl8pPr>
            <a:lvl9pPr indent="-342900" lvl="8" marL="4114800" algn="ctr">
              <a:lnSpc>
                <a:spcPct val="115000"/>
              </a:lnSpc>
              <a:spcBef>
                <a:spcPts val="2000"/>
              </a:spcBef>
              <a:spcAft>
                <a:spcPts val="2000"/>
              </a:spcAft>
              <a:buSzPts val="1800"/>
              <a:buChar char="■"/>
              <a:defRPr/>
            </a:lvl9pPr>
          </a:lstStyle>
          <a:p/>
        </p:txBody>
      </p:sp>
      <p:sp>
        <p:nvSpPr>
          <p:cNvPr id="47" name="Google Shape;47;p12"/>
          <p:cNvSpPr txBox="1"/>
          <p:nvPr>
            <p:ph idx="12" type="sldNum"/>
          </p:nvPr>
        </p:nvSpPr>
        <p:spPr>
          <a:xfrm>
            <a:off x="9673279" y="6854072"/>
            <a:ext cx="626400" cy="578400"/>
          </a:xfrm>
          <a:prstGeom prst="rect">
            <a:avLst/>
          </a:prstGeom>
          <a:noFill/>
          <a:ln>
            <a:noFill/>
          </a:ln>
        </p:spPr>
        <p:txBody>
          <a:bodyPr anchorCtr="0" anchor="ctr" bIns="114375" lIns="114375" spcFirstLastPara="1" rIns="114375" wrap="square" tIns="1143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3"/>
          <p:cNvSpPr txBox="1"/>
          <p:nvPr>
            <p:ph idx="12" type="sldNum"/>
          </p:nvPr>
        </p:nvSpPr>
        <p:spPr>
          <a:xfrm>
            <a:off x="9673279" y="6854072"/>
            <a:ext cx="626400" cy="578400"/>
          </a:xfrm>
          <a:prstGeom prst="rect">
            <a:avLst/>
          </a:prstGeom>
          <a:noFill/>
          <a:ln>
            <a:noFill/>
          </a:ln>
        </p:spPr>
        <p:txBody>
          <a:bodyPr anchorCtr="0" anchor="ctr" bIns="114375" lIns="114375" spcFirstLastPara="1" rIns="114375" wrap="square" tIns="11437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355878" y="654105"/>
            <a:ext cx="9728100" cy="841800"/>
          </a:xfrm>
          <a:prstGeom prst="rect">
            <a:avLst/>
          </a:prstGeom>
          <a:noFill/>
          <a:ln>
            <a:noFill/>
          </a:ln>
        </p:spPr>
        <p:txBody>
          <a:bodyPr anchorCtr="0" anchor="t" bIns="114375" lIns="114375" spcFirstLastPara="1" rIns="114375" wrap="square" tIns="114375">
            <a:noAutofit/>
          </a:bodyPr>
          <a:lstStyle>
            <a:lvl1pPr lvl="0" marR="0" rtl="0" algn="l">
              <a:lnSpc>
                <a:spcPct val="100000"/>
              </a:lnSpc>
              <a:spcBef>
                <a:spcPts val="0"/>
              </a:spcBef>
              <a:spcAft>
                <a:spcPts val="0"/>
              </a:spcAft>
              <a:buClr>
                <a:schemeClr val="dk1"/>
              </a:buClr>
              <a:buSzPts val="3500"/>
              <a:buFont typeface="Arial"/>
              <a:buNone/>
              <a:defRPr b="0" i="0" sz="35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3500"/>
              <a:buFont typeface="Arial"/>
              <a:buNone/>
              <a:defRPr b="0" i="0" sz="35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3500"/>
              <a:buFont typeface="Arial"/>
              <a:buNone/>
              <a:defRPr b="0" i="0" sz="35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3500"/>
              <a:buFont typeface="Arial"/>
              <a:buNone/>
              <a:defRPr b="0" i="0" sz="35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3500"/>
              <a:buFont typeface="Arial"/>
              <a:buNone/>
              <a:defRPr b="0" i="0" sz="35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3500"/>
              <a:buFont typeface="Arial"/>
              <a:buNone/>
              <a:defRPr b="0" i="0" sz="35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3500"/>
              <a:buFont typeface="Arial"/>
              <a:buNone/>
              <a:defRPr b="0" i="0" sz="35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3500"/>
              <a:buFont typeface="Arial"/>
              <a:buNone/>
              <a:defRPr b="0" i="0" sz="35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3500"/>
              <a:buFont typeface="Arial"/>
              <a:buNone/>
              <a:defRPr b="0" i="0" sz="3500" u="none" cap="none" strike="noStrike">
                <a:solidFill>
                  <a:schemeClr val="dk1"/>
                </a:solidFill>
                <a:latin typeface="Arial"/>
                <a:ea typeface="Arial"/>
                <a:cs typeface="Arial"/>
                <a:sym typeface="Arial"/>
              </a:defRPr>
            </a:lvl9pPr>
          </a:lstStyle>
          <a:p/>
        </p:txBody>
      </p:sp>
      <p:sp>
        <p:nvSpPr>
          <p:cNvPr id="7" name="Google Shape;7;p2"/>
          <p:cNvSpPr txBox="1"/>
          <p:nvPr>
            <p:ph idx="1" type="body"/>
          </p:nvPr>
        </p:nvSpPr>
        <p:spPr>
          <a:xfrm>
            <a:off x="355878" y="1693927"/>
            <a:ext cx="9728100" cy="5021400"/>
          </a:xfrm>
          <a:prstGeom prst="rect">
            <a:avLst/>
          </a:prstGeom>
          <a:noFill/>
          <a:ln>
            <a:noFill/>
          </a:ln>
        </p:spPr>
        <p:txBody>
          <a:bodyPr anchorCtr="0" anchor="t" bIns="114375" lIns="114375" spcFirstLastPara="1" rIns="114375" wrap="square" tIns="114375">
            <a:noAutofit/>
          </a:bodyPr>
          <a:lstStyle>
            <a:lvl1pPr indent="-374650" lvl="0" marL="457200" marR="0" rtl="0" algn="l">
              <a:lnSpc>
                <a:spcPct val="115000"/>
              </a:lnSpc>
              <a:spcBef>
                <a:spcPts val="0"/>
              </a:spcBef>
              <a:spcAft>
                <a:spcPts val="0"/>
              </a:spcAft>
              <a:buClr>
                <a:schemeClr val="dk2"/>
              </a:buClr>
              <a:buSzPts val="2300"/>
              <a:buFont typeface="Arial"/>
              <a:buChar char="●"/>
              <a:defRPr b="0" i="0" sz="2300" u="none" cap="none" strike="noStrike">
                <a:solidFill>
                  <a:schemeClr val="dk2"/>
                </a:solidFill>
                <a:latin typeface="Arial"/>
                <a:ea typeface="Arial"/>
                <a:cs typeface="Arial"/>
                <a:sym typeface="Arial"/>
              </a:defRPr>
            </a:lvl1pPr>
            <a:lvl2pPr indent="-342900" lvl="1" marL="914400" marR="0" rtl="0" algn="l">
              <a:lnSpc>
                <a:spcPct val="115000"/>
              </a:lnSpc>
              <a:spcBef>
                <a:spcPts val="20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2pPr>
            <a:lvl3pPr indent="-342900" lvl="2" marL="1371600" marR="0" rtl="0" algn="l">
              <a:lnSpc>
                <a:spcPct val="115000"/>
              </a:lnSpc>
              <a:spcBef>
                <a:spcPts val="20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3pPr>
            <a:lvl4pPr indent="-342900" lvl="3" marL="1828800" marR="0" rtl="0" algn="l">
              <a:lnSpc>
                <a:spcPct val="115000"/>
              </a:lnSpc>
              <a:spcBef>
                <a:spcPts val="20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4pPr>
            <a:lvl5pPr indent="-342900" lvl="4" marL="2286000" marR="0" rtl="0" algn="l">
              <a:lnSpc>
                <a:spcPct val="115000"/>
              </a:lnSpc>
              <a:spcBef>
                <a:spcPts val="20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5pPr>
            <a:lvl6pPr indent="-342900" lvl="5" marL="2743200" marR="0" rtl="0" algn="l">
              <a:lnSpc>
                <a:spcPct val="115000"/>
              </a:lnSpc>
              <a:spcBef>
                <a:spcPts val="20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6pPr>
            <a:lvl7pPr indent="-342900" lvl="6" marL="3200400" marR="0" rtl="0" algn="l">
              <a:lnSpc>
                <a:spcPct val="115000"/>
              </a:lnSpc>
              <a:spcBef>
                <a:spcPts val="20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7pPr>
            <a:lvl8pPr indent="-342900" lvl="7" marL="3657600" marR="0" rtl="0" algn="l">
              <a:lnSpc>
                <a:spcPct val="115000"/>
              </a:lnSpc>
              <a:spcBef>
                <a:spcPts val="200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8pPr>
            <a:lvl9pPr indent="-342900" lvl="8" marL="4114800" marR="0" rtl="0" algn="l">
              <a:lnSpc>
                <a:spcPct val="115000"/>
              </a:lnSpc>
              <a:spcBef>
                <a:spcPts val="2000"/>
              </a:spcBef>
              <a:spcAft>
                <a:spcPts val="2000"/>
              </a:spcAft>
              <a:buClr>
                <a:schemeClr val="dk2"/>
              </a:buClr>
              <a:buSzPts val="1800"/>
              <a:buFont typeface="Arial"/>
              <a:buChar char="■"/>
              <a:defRPr b="0" i="0" sz="1800" u="none" cap="none" strike="noStrike">
                <a:solidFill>
                  <a:schemeClr val="dk2"/>
                </a:solidFill>
                <a:latin typeface="Arial"/>
                <a:ea typeface="Arial"/>
                <a:cs typeface="Arial"/>
                <a:sym typeface="Arial"/>
              </a:defRPr>
            </a:lvl9pPr>
          </a:lstStyle>
          <a:p/>
        </p:txBody>
      </p:sp>
      <p:sp>
        <p:nvSpPr>
          <p:cNvPr id="8" name="Google Shape;8;p2"/>
          <p:cNvSpPr txBox="1"/>
          <p:nvPr>
            <p:ph idx="12" type="sldNum"/>
          </p:nvPr>
        </p:nvSpPr>
        <p:spPr>
          <a:xfrm>
            <a:off x="9673279" y="6854072"/>
            <a:ext cx="626400" cy="578400"/>
          </a:xfrm>
          <a:prstGeom prst="rect">
            <a:avLst/>
          </a:prstGeom>
          <a:noFill/>
          <a:ln>
            <a:noFill/>
          </a:ln>
        </p:spPr>
        <p:txBody>
          <a:bodyPr anchorCtr="0" anchor="ctr" bIns="114375" lIns="114375" spcFirstLastPara="1" rIns="114375" wrap="square" tIns="114375">
            <a:no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aphicFrame>
        <p:nvGraphicFramePr>
          <p:cNvPr id="54" name="Google Shape;54;g138b448547c_0_1"/>
          <p:cNvGraphicFramePr/>
          <p:nvPr/>
        </p:nvGraphicFramePr>
        <p:xfrm>
          <a:off x="-11" y="5"/>
          <a:ext cx="3000000" cy="3000000"/>
        </p:xfrm>
        <a:graphic>
          <a:graphicData uri="http://schemas.openxmlformats.org/drawingml/2006/table">
            <a:tbl>
              <a:tblPr firstCol="1" firstRow="1">
                <a:noFill/>
                <a:tableStyleId>{C1EEFBC2-A7A9-44F0-AD3D-276002D2D969}</a:tableStyleId>
              </a:tblPr>
              <a:tblGrid>
                <a:gridCol w="787650"/>
                <a:gridCol w="2078975"/>
                <a:gridCol w="3052775"/>
              </a:tblGrid>
              <a:tr h="268925">
                <a:tc gridSpan="3">
                  <a:txBody>
                    <a:bodyPr/>
                    <a:lstStyle/>
                    <a:p>
                      <a:pPr indent="-282575" lvl="0" marL="457200" marR="0" rtl="0" algn="ctr">
                        <a:lnSpc>
                          <a:spcPct val="115000"/>
                        </a:lnSpc>
                        <a:spcBef>
                          <a:spcPts val="0"/>
                        </a:spcBef>
                        <a:spcAft>
                          <a:spcPts val="0"/>
                        </a:spcAft>
                        <a:buSzPts val="850"/>
                        <a:buFont typeface="Calibri"/>
                        <a:buAutoNum type="arabicPeriod"/>
                      </a:pPr>
                      <a:r>
                        <a:rPr b="1" lang="en" sz="850">
                          <a:latin typeface="Calibri"/>
                          <a:ea typeface="Calibri"/>
                          <a:cs typeface="Calibri"/>
                          <a:sym typeface="Calibri"/>
                        </a:rPr>
                        <a:t>Persuasive Techniques </a:t>
                      </a:r>
                      <a:endParaRPr b="1" sz="850" u="none" cap="none" strike="noStrike">
                        <a:latin typeface="Calibri"/>
                        <a:ea typeface="Calibri"/>
                        <a:cs typeface="Calibri"/>
                        <a:sym typeface="Calibri"/>
                      </a:endParaRPr>
                    </a:p>
                  </a:txBody>
                  <a:tcPr marT="45725" marB="45725" marR="99050" marL="990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hMerge="1"/>
                <a:tc hMerge="1"/>
              </a:tr>
              <a:tr h="387000">
                <a:tc>
                  <a:txBody>
                    <a:bodyPr/>
                    <a:lstStyle/>
                    <a:p>
                      <a:pPr indent="0" lvl="0" marL="0" marR="0" rtl="0" algn="l">
                        <a:lnSpc>
                          <a:spcPct val="115000"/>
                        </a:lnSpc>
                        <a:spcBef>
                          <a:spcPts val="0"/>
                        </a:spcBef>
                        <a:spcAft>
                          <a:spcPts val="0"/>
                        </a:spcAft>
                        <a:buClr>
                          <a:srgbClr val="000000"/>
                        </a:buClr>
                        <a:buSzPts val="850"/>
                        <a:buFont typeface="Calibri"/>
                        <a:buNone/>
                      </a:pPr>
                      <a:r>
                        <a:rPr b="1" lang="en" sz="700" u="none" cap="none" strike="noStrike">
                          <a:latin typeface="Calibri"/>
                          <a:ea typeface="Calibri"/>
                          <a:cs typeface="Calibri"/>
                          <a:sym typeface="Calibri"/>
                        </a:rPr>
                        <a:t>1. Pathos</a:t>
                      </a:r>
                      <a:endParaRPr b="1" sz="700" u="none" cap="none" strike="noStrike">
                        <a:latin typeface="Calibri"/>
                        <a:ea typeface="Calibri"/>
                        <a:cs typeface="Calibri"/>
                        <a:sym typeface="Calibri"/>
                      </a:endParaRPr>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rowSpan="3">
                  <a:txBody>
                    <a:bodyPr/>
                    <a:lstStyle/>
                    <a:p>
                      <a:pPr indent="0" lvl="0" marL="0" marR="0" rtl="0" algn="l">
                        <a:lnSpc>
                          <a:spcPct val="100000"/>
                        </a:lnSpc>
                        <a:spcBef>
                          <a:spcPts val="0"/>
                        </a:spcBef>
                        <a:spcAft>
                          <a:spcPts val="0"/>
                        </a:spcAft>
                        <a:buNone/>
                      </a:pPr>
                      <a:r>
                        <a:t/>
                      </a:r>
                      <a:endParaRPr sz="1300" u="none" cap="none" strike="noStrike">
                        <a:latin typeface="Calibri"/>
                        <a:ea typeface="Calibri"/>
                        <a:cs typeface="Calibri"/>
                        <a:sym typeface="Calibri"/>
                      </a:endParaRPr>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 sz="900">
                          <a:solidFill>
                            <a:schemeClr val="dk1"/>
                          </a:solidFill>
                        </a:rPr>
                        <a:t>Pathos appeals to the emotions, trying to make the audience feel an emotional reaction e.g. anger or sympathy. The inclusion of rhetorical questions, lists of three, direct address and repetition may build pathos. </a:t>
                      </a:r>
                      <a:endParaRPr sz="900" u="none" cap="none" strike="noStrike">
                        <a:solidFill>
                          <a:schemeClr val="dk1"/>
                        </a:solidFill>
                      </a:endParaRPr>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73700">
                <a:tc>
                  <a:txBody>
                    <a:bodyPr/>
                    <a:lstStyle/>
                    <a:p>
                      <a:pPr indent="0" lvl="0" marL="0" marR="0" rtl="0" algn="l">
                        <a:lnSpc>
                          <a:spcPct val="115000"/>
                        </a:lnSpc>
                        <a:spcBef>
                          <a:spcPts val="0"/>
                        </a:spcBef>
                        <a:spcAft>
                          <a:spcPts val="0"/>
                        </a:spcAft>
                        <a:buClr>
                          <a:srgbClr val="000000"/>
                        </a:buClr>
                        <a:buSzPts val="800"/>
                        <a:buFont typeface="Arial"/>
                        <a:buNone/>
                      </a:pPr>
                      <a:r>
                        <a:rPr b="1" lang="en" sz="700" u="none" cap="none" strike="noStrike">
                          <a:latin typeface="Calibri"/>
                          <a:ea typeface="Calibri"/>
                          <a:cs typeface="Calibri"/>
                          <a:sym typeface="Calibri"/>
                        </a:rPr>
                        <a:t>2.  </a:t>
                      </a:r>
                      <a:r>
                        <a:rPr b="1" lang="en" sz="700">
                          <a:latin typeface="Calibri"/>
                          <a:ea typeface="Calibri"/>
                          <a:cs typeface="Calibri"/>
                          <a:sym typeface="Calibri"/>
                        </a:rPr>
                        <a:t>Ethos </a:t>
                      </a:r>
                      <a:endParaRPr b="1" sz="700" u="none" cap="none" strike="noStrike">
                        <a:latin typeface="Calibri"/>
                        <a:ea typeface="Calibri"/>
                        <a:cs typeface="Calibri"/>
                        <a:sym typeface="Calibri"/>
                      </a:endParaRPr>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vMerge="1"/>
                <a:tc>
                  <a:txBody>
                    <a:bodyPr/>
                    <a:lstStyle/>
                    <a:p>
                      <a:pPr indent="0" lvl="0" marL="0" marR="0" rtl="0" algn="l">
                        <a:lnSpc>
                          <a:spcPct val="100000"/>
                        </a:lnSpc>
                        <a:spcBef>
                          <a:spcPts val="0"/>
                        </a:spcBef>
                        <a:spcAft>
                          <a:spcPts val="0"/>
                        </a:spcAft>
                        <a:buClr>
                          <a:srgbClr val="000000"/>
                        </a:buClr>
                        <a:buSzPts val="1400"/>
                        <a:buFont typeface="Arial"/>
                        <a:buNone/>
                      </a:pPr>
                      <a:r>
                        <a:rPr lang="en" sz="900">
                          <a:solidFill>
                            <a:schemeClr val="dk1"/>
                          </a:solidFill>
                        </a:rPr>
                        <a:t>Ethos appeals to the speaker's status or authority, making the audience more likely to trust them. The inclusion of personal anecdotes or expert opinions may build ethos.</a:t>
                      </a:r>
                      <a:endParaRPr sz="900" u="none" cap="none" strike="noStrike">
                        <a:solidFill>
                          <a:schemeClr val="dk1"/>
                        </a:solidFill>
                      </a:endParaRPr>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87000">
                <a:tc>
                  <a:txBody>
                    <a:bodyPr/>
                    <a:lstStyle/>
                    <a:p>
                      <a:pPr indent="0" lvl="0" marL="0" marR="0" rtl="0" algn="l">
                        <a:lnSpc>
                          <a:spcPct val="115000"/>
                        </a:lnSpc>
                        <a:spcBef>
                          <a:spcPts val="0"/>
                        </a:spcBef>
                        <a:spcAft>
                          <a:spcPts val="0"/>
                        </a:spcAft>
                        <a:buClr>
                          <a:srgbClr val="000000"/>
                        </a:buClr>
                        <a:buSzPts val="800"/>
                        <a:buFont typeface="Arial"/>
                        <a:buNone/>
                      </a:pPr>
                      <a:r>
                        <a:rPr b="1" lang="en" sz="700" u="none" cap="none" strike="noStrike">
                          <a:latin typeface="Calibri"/>
                          <a:ea typeface="Calibri"/>
                          <a:cs typeface="Calibri"/>
                          <a:sym typeface="Calibri"/>
                        </a:rPr>
                        <a:t>3. </a:t>
                      </a:r>
                      <a:r>
                        <a:rPr b="1" lang="en" sz="700">
                          <a:latin typeface="Calibri"/>
                          <a:ea typeface="Calibri"/>
                          <a:cs typeface="Calibri"/>
                          <a:sym typeface="Calibri"/>
                        </a:rPr>
                        <a:t>Logos </a:t>
                      </a:r>
                      <a:endParaRPr b="1" sz="700" u="none" cap="none" strike="noStrike">
                        <a:latin typeface="Calibri"/>
                        <a:ea typeface="Calibri"/>
                        <a:cs typeface="Calibri"/>
                        <a:sym typeface="Calibri"/>
                      </a:endParaRPr>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vMerge="1"/>
                <a:tc>
                  <a:txBody>
                    <a:bodyPr/>
                    <a:lstStyle/>
                    <a:p>
                      <a:pPr indent="0" lvl="0" marL="0" marR="0" rtl="0" algn="l">
                        <a:lnSpc>
                          <a:spcPct val="100000"/>
                        </a:lnSpc>
                        <a:spcBef>
                          <a:spcPts val="0"/>
                        </a:spcBef>
                        <a:spcAft>
                          <a:spcPts val="0"/>
                        </a:spcAft>
                        <a:buClr>
                          <a:srgbClr val="000000"/>
                        </a:buClr>
                        <a:buSzPts val="1400"/>
                        <a:buFont typeface="Arial"/>
                        <a:buNone/>
                      </a:pPr>
                      <a:r>
                        <a:rPr lang="en" sz="900">
                          <a:solidFill>
                            <a:schemeClr val="dk1"/>
                          </a:solidFill>
                        </a:rPr>
                        <a:t>Logos appeals to the audience's reason, building up logical arguments. The inclusion of facts and statistics often build logos. </a:t>
                      </a:r>
                      <a:endParaRPr sz="900" u="none" cap="none" strike="noStrike">
                        <a:solidFill>
                          <a:schemeClr val="dk1"/>
                        </a:solidFill>
                      </a:endParaRPr>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59625">
                <a:tc>
                  <a:txBody>
                    <a:bodyPr/>
                    <a:lstStyle/>
                    <a:p>
                      <a:pPr indent="0" lvl="0" marL="0" marR="0" rtl="0" algn="l">
                        <a:lnSpc>
                          <a:spcPct val="115000"/>
                        </a:lnSpc>
                        <a:spcBef>
                          <a:spcPts val="0"/>
                        </a:spcBef>
                        <a:spcAft>
                          <a:spcPts val="0"/>
                        </a:spcAft>
                        <a:buClr>
                          <a:srgbClr val="000000"/>
                        </a:buClr>
                        <a:buSzPts val="800"/>
                        <a:buFont typeface="Arial"/>
                        <a:buNone/>
                      </a:pPr>
                      <a:r>
                        <a:rPr b="1" lang="en" sz="700" u="none" cap="none" strike="noStrike">
                          <a:latin typeface="Calibri"/>
                          <a:ea typeface="Calibri"/>
                          <a:cs typeface="Calibri"/>
                          <a:sym typeface="Calibri"/>
                        </a:rPr>
                        <a:t>4.  P</a:t>
                      </a:r>
                      <a:r>
                        <a:rPr b="1" lang="en" sz="700">
                          <a:latin typeface="Calibri"/>
                          <a:ea typeface="Calibri"/>
                          <a:cs typeface="Calibri"/>
                          <a:sym typeface="Calibri"/>
                        </a:rPr>
                        <a:t>erson Anecdote</a:t>
                      </a:r>
                      <a:endParaRPr b="1" sz="700" u="none" cap="none" strike="noStrike">
                        <a:latin typeface="Calibri"/>
                        <a:ea typeface="Calibri"/>
                        <a:cs typeface="Calibri"/>
                        <a:sym typeface="Calibri"/>
                      </a:endParaRPr>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gridSpan="2">
                  <a:txBody>
                    <a:bodyPr/>
                    <a:lstStyle/>
                    <a:p>
                      <a:pPr indent="0" lvl="0" marL="0" marR="0" rtl="0" algn="l">
                        <a:lnSpc>
                          <a:spcPct val="100000"/>
                        </a:lnSpc>
                        <a:spcBef>
                          <a:spcPts val="0"/>
                        </a:spcBef>
                        <a:spcAft>
                          <a:spcPts val="0"/>
                        </a:spcAft>
                        <a:buNone/>
                      </a:pPr>
                      <a:r>
                        <a:rPr lang="en" sz="900">
                          <a:solidFill>
                            <a:schemeClr val="dk1"/>
                          </a:solidFill>
                        </a:rPr>
                        <a:t>A short story or example from the writer’s life which is amusing or relevant. When using an anecdote embody the voice of an adult unless the task specifically calls for a child’s perspective.</a:t>
                      </a:r>
                      <a:endParaRPr sz="900" u="none" cap="none" strike="noStrike">
                        <a:solidFill>
                          <a:schemeClr val="dk1"/>
                        </a:solidFill>
                      </a:endParaRPr>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r>
              <a:tr h="343250">
                <a:tc>
                  <a:txBody>
                    <a:bodyPr/>
                    <a:lstStyle/>
                    <a:p>
                      <a:pPr indent="0" lvl="0" marL="0" marR="0" rtl="0" algn="l">
                        <a:lnSpc>
                          <a:spcPct val="115000"/>
                        </a:lnSpc>
                        <a:spcBef>
                          <a:spcPts val="0"/>
                        </a:spcBef>
                        <a:spcAft>
                          <a:spcPts val="0"/>
                        </a:spcAft>
                        <a:buClr>
                          <a:srgbClr val="000000"/>
                        </a:buClr>
                        <a:buSzPts val="800"/>
                        <a:buFont typeface="Arial"/>
                        <a:buNone/>
                      </a:pPr>
                      <a:r>
                        <a:rPr b="1" lang="en" sz="700" u="none" cap="none" strike="noStrike">
                          <a:latin typeface="Calibri"/>
                          <a:ea typeface="Calibri"/>
                          <a:cs typeface="Calibri"/>
                          <a:sym typeface="Calibri"/>
                        </a:rPr>
                        <a:t>5. </a:t>
                      </a:r>
                      <a:r>
                        <a:rPr b="1" lang="en" sz="700">
                          <a:latin typeface="Calibri"/>
                          <a:ea typeface="Calibri"/>
                          <a:cs typeface="Calibri"/>
                          <a:sym typeface="Calibri"/>
                        </a:rPr>
                        <a:t>List of three</a:t>
                      </a:r>
                      <a:endParaRPr b="1" sz="700" u="none" cap="none" strike="noStrike">
                        <a:latin typeface="Calibri"/>
                        <a:ea typeface="Calibri"/>
                        <a:cs typeface="Calibri"/>
                        <a:sym typeface="Calibri"/>
                      </a:endParaRPr>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gridSpan="2">
                  <a:txBody>
                    <a:bodyPr/>
                    <a:lstStyle/>
                    <a:p>
                      <a:pPr indent="0" lvl="0" marL="0" marR="0" rtl="0" algn="l">
                        <a:lnSpc>
                          <a:spcPct val="100000"/>
                        </a:lnSpc>
                        <a:spcBef>
                          <a:spcPts val="0"/>
                        </a:spcBef>
                        <a:spcAft>
                          <a:spcPts val="0"/>
                        </a:spcAft>
                        <a:buNone/>
                      </a:pPr>
                      <a:r>
                        <a:rPr lang="en" sz="900">
                          <a:solidFill>
                            <a:schemeClr val="dk1"/>
                          </a:solidFill>
                        </a:rPr>
                        <a:t> “Life, liberty, and the pursuit of happiness” . Listing or grouping ideas into a lost of three is psychologically proven to be more memorable, impactful and persuasive. </a:t>
                      </a:r>
                      <a:endParaRPr sz="900">
                        <a:solidFill>
                          <a:schemeClr val="dk1"/>
                        </a:solidFill>
                      </a:endParaRPr>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r>
              <a:tr h="284500">
                <a:tc>
                  <a:txBody>
                    <a:bodyPr/>
                    <a:lstStyle/>
                    <a:p>
                      <a:pPr indent="0" lvl="0" marL="0" marR="0" rtl="0" algn="l">
                        <a:lnSpc>
                          <a:spcPct val="115000"/>
                        </a:lnSpc>
                        <a:spcBef>
                          <a:spcPts val="0"/>
                        </a:spcBef>
                        <a:spcAft>
                          <a:spcPts val="0"/>
                        </a:spcAft>
                        <a:buClr>
                          <a:srgbClr val="000000"/>
                        </a:buClr>
                        <a:buSzPts val="800"/>
                        <a:buFont typeface="Arial"/>
                        <a:buNone/>
                      </a:pPr>
                      <a:r>
                        <a:rPr b="1" lang="en" sz="700">
                          <a:latin typeface="Calibri"/>
                          <a:ea typeface="Calibri"/>
                          <a:cs typeface="Calibri"/>
                          <a:sym typeface="Calibri"/>
                        </a:rPr>
                        <a:t>6.</a:t>
                      </a:r>
                      <a:r>
                        <a:rPr b="1" lang="en" sz="700" u="none" cap="none" strike="noStrike">
                          <a:latin typeface="Calibri"/>
                          <a:ea typeface="Calibri"/>
                          <a:cs typeface="Calibri"/>
                          <a:sym typeface="Calibri"/>
                        </a:rPr>
                        <a:t>. </a:t>
                      </a:r>
                      <a:r>
                        <a:rPr b="1" lang="en" sz="700">
                          <a:latin typeface="Calibri"/>
                          <a:ea typeface="Calibri"/>
                          <a:cs typeface="Calibri"/>
                          <a:sym typeface="Calibri"/>
                        </a:rPr>
                        <a:t>Repetition </a:t>
                      </a:r>
                      <a:endParaRPr b="1" sz="700" u="none" cap="none" strike="noStrike">
                        <a:latin typeface="Calibri"/>
                        <a:ea typeface="Calibri"/>
                        <a:cs typeface="Calibri"/>
                        <a:sym typeface="Calibri"/>
                      </a:endParaRPr>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gridSpan="2">
                  <a:txBody>
                    <a:bodyPr/>
                    <a:lstStyle/>
                    <a:p>
                      <a:pPr indent="0" lvl="0" marL="0" marR="0" rtl="0" algn="l">
                        <a:lnSpc>
                          <a:spcPct val="100000"/>
                        </a:lnSpc>
                        <a:spcBef>
                          <a:spcPts val="0"/>
                        </a:spcBef>
                        <a:spcAft>
                          <a:spcPts val="0"/>
                        </a:spcAft>
                        <a:buNone/>
                      </a:pPr>
                      <a:r>
                        <a:rPr lang="en" sz="900">
                          <a:solidFill>
                            <a:schemeClr val="dk1"/>
                          </a:solidFill>
                        </a:rPr>
                        <a:t>Using the same idea, word or phrase more than once in a piece of writing. This might be in quick succession or circling back to an idea at the end of a text that you first used at the beginning. </a:t>
                      </a:r>
                      <a:endParaRPr sz="900" u="none" cap="none" strike="noStrike">
                        <a:solidFill>
                          <a:schemeClr val="dk1"/>
                        </a:solidFill>
                      </a:endParaRPr>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r>
              <a:tr h="307800">
                <a:tc>
                  <a:txBody>
                    <a:bodyPr/>
                    <a:lstStyle/>
                    <a:p>
                      <a:pPr indent="0" lvl="0" marL="0" marR="0" rtl="0" algn="l">
                        <a:lnSpc>
                          <a:spcPct val="115000"/>
                        </a:lnSpc>
                        <a:spcBef>
                          <a:spcPts val="0"/>
                        </a:spcBef>
                        <a:spcAft>
                          <a:spcPts val="0"/>
                        </a:spcAft>
                        <a:buClr>
                          <a:srgbClr val="000000"/>
                        </a:buClr>
                        <a:buSzPts val="800"/>
                        <a:buFont typeface="Arial"/>
                        <a:buNone/>
                      </a:pPr>
                      <a:r>
                        <a:rPr b="1" lang="en" sz="700">
                          <a:latin typeface="Calibri"/>
                          <a:ea typeface="Calibri"/>
                          <a:cs typeface="Calibri"/>
                          <a:sym typeface="Calibri"/>
                        </a:rPr>
                        <a:t>7.</a:t>
                      </a:r>
                      <a:r>
                        <a:rPr b="1" lang="en" sz="700" u="none" cap="none" strike="noStrike">
                          <a:latin typeface="Calibri"/>
                          <a:ea typeface="Calibri"/>
                          <a:cs typeface="Calibri"/>
                          <a:sym typeface="Calibri"/>
                        </a:rPr>
                        <a:t>. Direct Address </a:t>
                      </a:r>
                      <a:endParaRPr b="1" sz="700" u="none" cap="none" strike="noStrike">
                        <a:latin typeface="Calibri"/>
                        <a:ea typeface="Calibri"/>
                        <a:cs typeface="Calibri"/>
                        <a:sym typeface="Calibri"/>
                      </a:endParaRPr>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gridSpan="2">
                  <a:txBody>
                    <a:bodyPr/>
                    <a:lstStyle/>
                    <a:p>
                      <a:pPr indent="0" lvl="0" marL="0" marR="0" rtl="0" algn="l">
                        <a:lnSpc>
                          <a:spcPct val="100000"/>
                        </a:lnSpc>
                        <a:spcBef>
                          <a:spcPts val="0"/>
                        </a:spcBef>
                        <a:spcAft>
                          <a:spcPts val="0"/>
                        </a:spcAft>
                        <a:buNone/>
                      </a:pPr>
                      <a:r>
                        <a:rPr lang="en" sz="900">
                          <a:solidFill>
                            <a:schemeClr val="dk1"/>
                          </a:solidFill>
                        </a:rPr>
                        <a:t>Using pronouns to address the reader personally and include and involve them in your argument. This may be directive e.g. ”You can make a difference” or inclusive e.g. “together, we can make a difference”</a:t>
                      </a:r>
                      <a:endParaRPr sz="900" u="none" cap="none" strike="noStrike">
                        <a:solidFill>
                          <a:schemeClr val="dk1"/>
                        </a:solidFill>
                      </a:endParaRPr>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r>
            </a:tbl>
          </a:graphicData>
        </a:graphic>
      </p:graphicFrame>
      <p:graphicFrame>
        <p:nvGraphicFramePr>
          <p:cNvPr id="55" name="Google Shape;55;g138b448547c_0_1"/>
          <p:cNvGraphicFramePr/>
          <p:nvPr/>
        </p:nvGraphicFramePr>
        <p:xfrm>
          <a:off x="5963845" y="-4"/>
          <a:ext cx="3000000" cy="3000000"/>
        </p:xfrm>
        <a:graphic>
          <a:graphicData uri="http://schemas.openxmlformats.org/drawingml/2006/table">
            <a:tbl>
              <a:tblPr bandRow="1" firstRow="1">
                <a:noFill/>
                <a:tableStyleId>{03DC63D1-1147-4086-91FD-0CCF9327F681}</a:tableStyleId>
              </a:tblPr>
              <a:tblGrid>
                <a:gridCol w="845750"/>
                <a:gridCol w="3573300"/>
              </a:tblGrid>
              <a:tr h="381600">
                <a:tc gridSpan="2">
                  <a:txBody>
                    <a:bodyPr/>
                    <a:lstStyle/>
                    <a:p>
                      <a:pPr indent="0" lvl="0" marL="0" marR="0" rtl="0" algn="ctr">
                        <a:lnSpc>
                          <a:spcPct val="100000"/>
                        </a:lnSpc>
                        <a:spcBef>
                          <a:spcPts val="0"/>
                        </a:spcBef>
                        <a:spcAft>
                          <a:spcPts val="0"/>
                        </a:spcAft>
                        <a:buClr>
                          <a:srgbClr val="000000"/>
                        </a:buClr>
                        <a:buSzPts val="850"/>
                        <a:buFont typeface="Arial"/>
                        <a:buNone/>
                      </a:pPr>
                      <a:r>
                        <a:rPr b="1" lang="en" sz="1000" u="none" cap="none" strike="noStrike"/>
                        <a:t>2. Organisation and P</a:t>
                      </a:r>
                      <a:r>
                        <a:rPr b="1" lang="en" sz="1000"/>
                        <a:t>unctuation </a:t>
                      </a:r>
                      <a:endParaRPr b="1" sz="1000" u="none" cap="none" strike="noStrike"/>
                    </a:p>
                  </a:txBody>
                  <a:tcPr marT="45725" marB="45725" marR="99050" marL="990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hMerge="1"/>
              </a:tr>
              <a:tr h="666725">
                <a:tc>
                  <a:txBody>
                    <a:bodyPr/>
                    <a:lstStyle/>
                    <a:p>
                      <a:pPr indent="0" lvl="0" marL="0" marR="0" rtl="0" algn="l">
                        <a:lnSpc>
                          <a:spcPct val="100000"/>
                        </a:lnSpc>
                        <a:spcBef>
                          <a:spcPts val="0"/>
                        </a:spcBef>
                        <a:spcAft>
                          <a:spcPts val="0"/>
                        </a:spcAft>
                        <a:buClr>
                          <a:srgbClr val="000000"/>
                        </a:buClr>
                        <a:buSzPts val="900"/>
                        <a:buFont typeface="Calibri"/>
                        <a:buNone/>
                      </a:pPr>
                      <a:r>
                        <a:rPr b="1" lang="en" sz="800"/>
                        <a:t>Paragraphing </a:t>
                      </a:r>
                      <a:endParaRPr b="1" sz="800" u="none" cap="none" strike="noStrike"/>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0" marR="0" rtl="0" algn="l">
                        <a:lnSpc>
                          <a:spcPct val="100000"/>
                        </a:lnSpc>
                        <a:spcBef>
                          <a:spcPts val="0"/>
                        </a:spcBef>
                        <a:spcAft>
                          <a:spcPts val="0"/>
                        </a:spcAft>
                        <a:buClr>
                          <a:srgbClr val="000000"/>
                        </a:buClr>
                        <a:buSzPts val="850"/>
                        <a:buFont typeface="Calibri"/>
                        <a:buNone/>
                      </a:pPr>
                      <a:r>
                        <a:rPr lang="en" sz="900">
                          <a:latin typeface="Arial"/>
                          <a:ea typeface="Arial"/>
                          <a:cs typeface="Arial"/>
                          <a:sym typeface="Arial"/>
                        </a:rPr>
                        <a:t>You should always start a new paragraph if you a moving onto to a new topic or idea; changing the location or time of your writing; or a new character begins to speak. You may also opt to use a new paragraph to emphasise something for dramatic effect or enforce a pause. </a:t>
                      </a:r>
                      <a:endParaRPr i="1" sz="900" u="none" cap="none" strike="noStrike">
                        <a:latin typeface="Arial"/>
                        <a:ea typeface="Arial"/>
                        <a:cs typeface="Arial"/>
                        <a:sym typeface="Aria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54900">
                <a:tc>
                  <a:txBody>
                    <a:bodyPr/>
                    <a:lstStyle/>
                    <a:p>
                      <a:pPr indent="0" lvl="0" marL="0" marR="0" rtl="0" algn="l">
                        <a:lnSpc>
                          <a:spcPct val="100000"/>
                        </a:lnSpc>
                        <a:spcBef>
                          <a:spcPts val="0"/>
                        </a:spcBef>
                        <a:spcAft>
                          <a:spcPts val="0"/>
                        </a:spcAft>
                        <a:buClr>
                          <a:srgbClr val="000000"/>
                        </a:buClr>
                        <a:buSzPts val="800"/>
                        <a:buFont typeface="Arial"/>
                        <a:buNone/>
                      </a:pPr>
                      <a:r>
                        <a:rPr b="1" lang="en" sz="800"/>
                        <a:t>Cohesion </a:t>
                      </a:r>
                      <a:endParaRPr b="1" sz="800" u="none" cap="none" strike="noStrike"/>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0" marR="0" rtl="0" algn="l">
                        <a:lnSpc>
                          <a:spcPct val="100000"/>
                        </a:lnSpc>
                        <a:spcBef>
                          <a:spcPts val="0"/>
                        </a:spcBef>
                        <a:spcAft>
                          <a:spcPts val="0"/>
                        </a:spcAft>
                        <a:buClr>
                          <a:srgbClr val="000000"/>
                        </a:buClr>
                        <a:buSzPts val="850"/>
                        <a:buFont typeface="Calibri"/>
                        <a:buNone/>
                      </a:pPr>
                      <a:r>
                        <a:rPr lang="en" sz="900">
                          <a:solidFill>
                            <a:srgbClr val="1D2A57"/>
                          </a:solidFill>
                          <a:latin typeface="Arial"/>
                          <a:ea typeface="Arial"/>
                          <a:cs typeface="Arial"/>
                          <a:sym typeface="Arial"/>
                        </a:rPr>
                        <a:t>Cohesion refers to the way the ideas in your writing follow on and connect to each other. For example, are you consistently using the same tense throughout? Your ideas are organised in a way that the build on each other and are clearly following a logical order.</a:t>
                      </a:r>
                      <a:endParaRPr sz="900" u="none" cap="none" strike="noStrike">
                        <a:latin typeface="Arial"/>
                        <a:ea typeface="Arial"/>
                        <a:cs typeface="Arial"/>
                        <a:sym typeface="Aria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645650">
                <a:tc>
                  <a:txBody>
                    <a:bodyPr/>
                    <a:lstStyle/>
                    <a:p>
                      <a:pPr indent="0" lvl="0" marL="0" marR="0" rtl="0" algn="l">
                        <a:lnSpc>
                          <a:spcPct val="100000"/>
                        </a:lnSpc>
                        <a:spcBef>
                          <a:spcPts val="0"/>
                        </a:spcBef>
                        <a:spcAft>
                          <a:spcPts val="0"/>
                        </a:spcAft>
                        <a:buClr>
                          <a:srgbClr val="000000"/>
                        </a:buClr>
                        <a:buSzPts val="800"/>
                        <a:buFont typeface="Arial"/>
                        <a:buNone/>
                      </a:pPr>
                      <a:r>
                        <a:rPr b="1" lang="en" sz="800"/>
                        <a:t>Motif</a:t>
                      </a:r>
                      <a:endParaRPr b="1" sz="800" u="none" cap="none" strike="noStrike"/>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0" marR="0" rtl="0" algn="l">
                        <a:lnSpc>
                          <a:spcPct val="100000"/>
                        </a:lnSpc>
                        <a:spcBef>
                          <a:spcPts val="0"/>
                        </a:spcBef>
                        <a:spcAft>
                          <a:spcPts val="0"/>
                        </a:spcAft>
                        <a:buClr>
                          <a:srgbClr val="000000"/>
                        </a:buClr>
                        <a:buSzPts val="850"/>
                        <a:buFont typeface="Calibri"/>
                        <a:buNone/>
                      </a:pPr>
                      <a:r>
                        <a:rPr lang="en" sz="900">
                          <a:latin typeface="Arial"/>
                          <a:ea typeface="Arial"/>
                          <a:cs typeface="Arial"/>
                          <a:sym typeface="Arial"/>
                        </a:rPr>
                        <a:t>You could consider including a motif as a structural feature in your writing. An recurring image that is symbolic throughout your writing and creates a ‘golden thread’ running from beginning to end. </a:t>
                      </a:r>
                      <a:endParaRPr i="0" sz="900" u="none" cap="none" strike="noStrike">
                        <a:latin typeface="Arial"/>
                        <a:ea typeface="Arial"/>
                        <a:cs typeface="Arial"/>
                        <a:sym typeface="Aria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78650">
                <a:tc>
                  <a:txBody>
                    <a:bodyPr/>
                    <a:lstStyle/>
                    <a:p>
                      <a:pPr indent="0" lvl="0" marL="0" rtl="0" algn="l">
                        <a:spcBef>
                          <a:spcPts val="0"/>
                        </a:spcBef>
                        <a:spcAft>
                          <a:spcPts val="0"/>
                        </a:spcAft>
                        <a:buClr>
                          <a:schemeClr val="dk1"/>
                        </a:buClr>
                        <a:buSzPts val="1100"/>
                        <a:buFont typeface="Arial"/>
                        <a:buNone/>
                      </a:pPr>
                      <a:r>
                        <a:rPr b="1" lang="en" sz="800">
                          <a:solidFill>
                            <a:schemeClr val="dk1"/>
                          </a:solidFill>
                        </a:rPr>
                        <a:t>Semi-Colon (; ) </a:t>
                      </a:r>
                      <a:endParaRPr b="1" sz="800" u="none" cap="none" strike="noStrike"/>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0" marR="0" rtl="0" algn="l">
                        <a:lnSpc>
                          <a:spcPct val="100000"/>
                        </a:lnSpc>
                        <a:spcBef>
                          <a:spcPts val="0"/>
                        </a:spcBef>
                        <a:spcAft>
                          <a:spcPts val="0"/>
                        </a:spcAft>
                        <a:buNone/>
                      </a:pPr>
                      <a:r>
                        <a:rPr lang="en" sz="900">
                          <a:latin typeface="Arial"/>
                          <a:ea typeface="Arial"/>
                          <a:cs typeface="Arial"/>
                          <a:sym typeface="Arial"/>
                        </a:rPr>
                        <a:t>The most common use of a semicolon is to join two independent clauses instead of suing an conjunction like ‘and’. </a:t>
                      </a:r>
                      <a:endParaRPr sz="900">
                        <a:latin typeface="Arial"/>
                        <a:ea typeface="Arial"/>
                        <a:cs typeface="Arial"/>
                        <a:sym typeface="Arial"/>
                      </a:endParaRPr>
                    </a:p>
                    <a:p>
                      <a:pPr indent="0" lvl="0" marL="0" marR="0" rtl="0" algn="l">
                        <a:lnSpc>
                          <a:spcPct val="100000"/>
                        </a:lnSpc>
                        <a:spcBef>
                          <a:spcPts val="0"/>
                        </a:spcBef>
                        <a:spcAft>
                          <a:spcPts val="0"/>
                        </a:spcAft>
                        <a:buNone/>
                      </a:pPr>
                      <a:r>
                        <a:t/>
                      </a:r>
                      <a:endParaRPr sz="900">
                        <a:latin typeface="Arial"/>
                        <a:ea typeface="Arial"/>
                        <a:cs typeface="Arial"/>
                        <a:sym typeface="Arial"/>
                      </a:endParaRPr>
                    </a:p>
                    <a:p>
                      <a:pPr indent="0" lvl="0" marL="0" marR="0" rtl="0" algn="l">
                        <a:lnSpc>
                          <a:spcPct val="100000"/>
                        </a:lnSpc>
                        <a:spcBef>
                          <a:spcPts val="0"/>
                        </a:spcBef>
                        <a:spcAft>
                          <a:spcPts val="0"/>
                        </a:spcAft>
                        <a:buNone/>
                      </a:pPr>
                      <a:r>
                        <a:rPr lang="en" sz="900">
                          <a:latin typeface="Arial"/>
                          <a:ea typeface="Arial"/>
                          <a:cs typeface="Arial"/>
                          <a:sym typeface="Arial"/>
                        </a:rPr>
                        <a:t>A semicolon can also be used to separate items in a list e.g. ‘Dickens wrote achilles; political pamphlets; novels; short stories and personal diaries’</a:t>
                      </a:r>
                      <a:endParaRPr sz="900">
                        <a:latin typeface="Arial"/>
                        <a:ea typeface="Arial"/>
                        <a:cs typeface="Arial"/>
                        <a:sym typeface="Aria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graphicFrame>
        <p:nvGraphicFramePr>
          <p:cNvPr id="56" name="Google Shape;56;g138b448547c_0_1"/>
          <p:cNvGraphicFramePr/>
          <p:nvPr/>
        </p:nvGraphicFramePr>
        <p:xfrm>
          <a:off x="-3" y="3151983"/>
          <a:ext cx="3000000" cy="3000000"/>
        </p:xfrm>
        <a:graphic>
          <a:graphicData uri="http://schemas.openxmlformats.org/drawingml/2006/table">
            <a:tbl>
              <a:tblPr bandRow="1" firstRow="1">
                <a:noFill/>
                <a:tableStyleId>{03DC63D1-1147-4086-91FD-0CCF9327F681}</a:tableStyleId>
              </a:tblPr>
              <a:tblGrid>
                <a:gridCol w="763500"/>
                <a:gridCol w="587025"/>
                <a:gridCol w="3869175"/>
              </a:tblGrid>
              <a:tr h="278050">
                <a:tc gridSpan="3">
                  <a:txBody>
                    <a:bodyPr/>
                    <a:lstStyle/>
                    <a:p>
                      <a:pPr indent="0" lvl="0" marL="0" rtl="0" algn="ctr">
                        <a:spcBef>
                          <a:spcPts val="0"/>
                        </a:spcBef>
                        <a:spcAft>
                          <a:spcPts val="0"/>
                        </a:spcAft>
                        <a:buClr>
                          <a:srgbClr val="000000"/>
                        </a:buClr>
                        <a:buSzPts val="850"/>
                        <a:buFont typeface="Arial"/>
                        <a:buNone/>
                      </a:pPr>
                      <a:r>
                        <a:rPr b="1" lang="en" sz="850"/>
                        <a:t>3.  Varied sentence structures </a:t>
                      </a:r>
                      <a:endParaRPr b="1" sz="85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hMerge="1"/>
                <a:tc hMerge="1"/>
              </a:tr>
              <a:tr h="1207875">
                <a:tc>
                  <a:txBody>
                    <a:bodyPr/>
                    <a:lstStyle/>
                    <a:p>
                      <a:pPr indent="0" lvl="0" marL="0" marR="0" rtl="0" algn="l">
                        <a:lnSpc>
                          <a:spcPct val="100000"/>
                        </a:lnSpc>
                        <a:spcBef>
                          <a:spcPts val="0"/>
                        </a:spcBef>
                        <a:spcAft>
                          <a:spcPts val="0"/>
                        </a:spcAft>
                        <a:buClr>
                          <a:srgbClr val="000000"/>
                        </a:buClr>
                        <a:buSzPts val="850"/>
                        <a:buFont typeface="Calibri"/>
                        <a:buNone/>
                      </a:pPr>
                      <a:r>
                        <a:rPr b="1" lang="en" sz="800" u="none" cap="none" strike="noStrike"/>
                        <a:t>ISPACE </a:t>
                      </a:r>
                      <a:endParaRPr b="1" sz="8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gridSpan="2">
                  <a:txBody>
                    <a:bodyPr/>
                    <a:lstStyle/>
                    <a:p>
                      <a:pPr indent="0" lvl="0" marL="0" marR="0" rtl="0" algn="l">
                        <a:lnSpc>
                          <a:spcPct val="100000"/>
                        </a:lnSpc>
                        <a:spcBef>
                          <a:spcPts val="0"/>
                        </a:spcBef>
                        <a:spcAft>
                          <a:spcPts val="0"/>
                        </a:spcAft>
                        <a:buClr>
                          <a:srgbClr val="000000"/>
                        </a:buClr>
                        <a:buSzPts val="800"/>
                        <a:buFont typeface="Arial"/>
                        <a:buNone/>
                      </a:pPr>
                      <a:r>
                        <a:rPr lang="en" sz="900"/>
                        <a:t>‘Ing’ verb sentence starter- “Having all but given up, she opened the door and left”</a:t>
                      </a:r>
                      <a:endParaRPr sz="900"/>
                    </a:p>
                    <a:p>
                      <a:pPr indent="0" lvl="0" marL="0" marR="0" rtl="0" algn="l">
                        <a:lnSpc>
                          <a:spcPct val="100000"/>
                        </a:lnSpc>
                        <a:spcBef>
                          <a:spcPts val="0"/>
                        </a:spcBef>
                        <a:spcAft>
                          <a:spcPts val="0"/>
                        </a:spcAft>
                        <a:buClr>
                          <a:srgbClr val="000000"/>
                        </a:buClr>
                        <a:buSzPts val="800"/>
                        <a:buFont typeface="Arial"/>
                        <a:buNone/>
                      </a:pPr>
                      <a:r>
                        <a:rPr lang="en" sz="900"/>
                        <a:t>Simile sentence starter- “As rhythmic as a heartbeat, the market hummed” </a:t>
                      </a:r>
                      <a:endParaRPr sz="900"/>
                    </a:p>
                    <a:p>
                      <a:pPr indent="0" lvl="0" marL="0" marR="0" rtl="0" algn="l">
                        <a:lnSpc>
                          <a:spcPct val="100000"/>
                        </a:lnSpc>
                        <a:spcBef>
                          <a:spcPts val="0"/>
                        </a:spcBef>
                        <a:spcAft>
                          <a:spcPts val="0"/>
                        </a:spcAft>
                        <a:buClr>
                          <a:srgbClr val="000000"/>
                        </a:buClr>
                        <a:buSzPts val="800"/>
                        <a:buFont typeface="Arial"/>
                        <a:buNone/>
                      </a:pPr>
                      <a:r>
                        <a:rPr lang="en" sz="900"/>
                        <a:t>Preposition sentence starter- “beyond the horizon, day made </a:t>
                      </a:r>
                      <a:r>
                        <a:rPr lang="en" sz="900"/>
                        <a:t>way to night”</a:t>
                      </a:r>
                      <a:endParaRPr sz="900"/>
                    </a:p>
                    <a:p>
                      <a:pPr indent="0" lvl="0" marL="0" marR="0" rtl="0" algn="l">
                        <a:lnSpc>
                          <a:spcPct val="100000"/>
                        </a:lnSpc>
                        <a:spcBef>
                          <a:spcPts val="0"/>
                        </a:spcBef>
                        <a:spcAft>
                          <a:spcPts val="0"/>
                        </a:spcAft>
                        <a:buClr>
                          <a:srgbClr val="000000"/>
                        </a:buClr>
                        <a:buSzPts val="800"/>
                        <a:buFont typeface="Arial"/>
                        <a:buNone/>
                      </a:pPr>
                      <a:r>
                        <a:rPr lang="en" sz="900"/>
                        <a:t>Adverb sentence starter- “tentatively, he reached for her hand”</a:t>
                      </a:r>
                      <a:endParaRPr sz="900"/>
                    </a:p>
                    <a:p>
                      <a:pPr indent="0" lvl="0" marL="0" marR="0" rtl="0" algn="l">
                        <a:lnSpc>
                          <a:spcPct val="100000"/>
                        </a:lnSpc>
                        <a:spcBef>
                          <a:spcPts val="0"/>
                        </a:spcBef>
                        <a:spcAft>
                          <a:spcPts val="0"/>
                        </a:spcAft>
                        <a:buClr>
                          <a:srgbClr val="000000"/>
                        </a:buClr>
                        <a:buSzPts val="800"/>
                        <a:buFont typeface="Arial"/>
                        <a:buNone/>
                      </a:pPr>
                      <a:r>
                        <a:rPr lang="en" sz="900"/>
                        <a:t>Connective sentence starter-”Although he was in a crowd, he felt truly alone”</a:t>
                      </a:r>
                      <a:endParaRPr sz="900"/>
                    </a:p>
                    <a:p>
                      <a:pPr indent="0" lvl="0" marL="0" marR="0" rtl="0" algn="l">
                        <a:lnSpc>
                          <a:spcPct val="100000"/>
                        </a:lnSpc>
                        <a:spcBef>
                          <a:spcPts val="0"/>
                        </a:spcBef>
                        <a:spcAft>
                          <a:spcPts val="0"/>
                        </a:spcAft>
                        <a:buClr>
                          <a:srgbClr val="000000"/>
                        </a:buClr>
                        <a:buSzPts val="800"/>
                        <a:buFont typeface="Arial"/>
                        <a:buNone/>
                      </a:pPr>
                      <a:r>
                        <a:rPr lang="en" sz="900"/>
                        <a:t>‘Ed’ adjective sentence starter- “Exhausted, she </a:t>
                      </a:r>
                      <a:r>
                        <a:rPr lang="en" sz="900"/>
                        <a:t>continued</a:t>
                      </a:r>
                      <a:r>
                        <a:rPr lang="en" sz="900"/>
                        <a:t> on”</a:t>
                      </a:r>
                      <a:endParaRPr sz="900"/>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339625">
                <a:tc gridSpan="3">
                  <a:txBody>
                    <a:bodyPr/>
                    <a:lstStyle/>
                    <a:p>
                      <a:pPr indent="0" lvl="0" marL="0" rtl="0" algn="ctr">
                        <a:spcBef>
                          <a:spcPts val="0"/>
                        </a:spcBef>
                        <a:spcAft>
                          <a:spcPts val="0"/>
                        </a:spcAft>
                        <a:buNone/>
                      </a:pPr>
                      <a:r>
                        <a:rPr b="1" lang="en" sz="900">
                          <a:latin typeface="Calibri"/>
                          <a:ea typeface="Calibri"/>
                          <a:cs typeface="Calibri"/>
                          <a:sym typeface="Calibri"/>
                        </a:rPr>
                        <a:t>4.  Writing Broad</a:t>
                      </a:r>
                      <a:r>
                        <a:rPr b="1" lang="en" sz="900"/>
                        <a:t>sheet headlines </a:t>
                      </a:r>
                      <a:endParaRPr b="1" sz="900">
                        <a:latin typeface="Calibri"/>
                        <a:ea typeface="Calibri"/>
                        <a:cs typeface="Calibri"/>
                        <a:sym typeface="Calibri"/>
                      </a:endParaRPr>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hMerge="1"/>
                <a:tc hMerge="1"/>
              </a:tr>
              <a:tr h="1207875">
                <a:tc>
                  <a:txBody>
                    <a:bodyPr/>
                    <a:lstStyle/>
                    <a:p>
                      <a:pPr indent="0" lvl="0" marL="0" marR="0" rtl="0" algn="l">
                        <a:lnSpc>
                          <a:spcPct val="100000"/>
                        </a:lnSpc>
                        <a:spcBef>
                          <a:spcPts val="0"/>
                        </a:spcBef>
                        <a:spcAft>
                          <a:spcPts val="0"/>
                        </a:spcAft>
                        <a:buClr>
                          <a:srgbClr val="000000"/>
                        </a:buClr>
                        <a:buSzPts val="850"/>
                        <a:buFont typeface="Calibri"/>
                        <a:buNone/>
                      </a:pPr>
                      <a:r>
                        <a:rPr b="1" lang="en" sz="800"/>
                        <a:t>Write like an expert and use one of these Broadsheet style headline formats </a:t>
                      </a:r>
                      <a:endParaRPr b="1" sz="8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gridSpan="2">
                  <a:txBody>
                    <a:bodyPr/>
                    <a:lstStyle/>
                    <a:p>
                      <a:pPr indent="0" lvl="0" marL="0" marR="0" rtl="0" algn="l">
                        <a:lnSpc>
                          <a:spcPct val="100000"/>
                        </a:lnSpc>
                        <a:spcBef>
                          <a:spcPts val="0"/>
                        </a:spcBef>
                        <a:spcAft>
                          <a:spcPts val="0"/>
                        </a:spcAft>
                        <a:buClr>
                          <a:srgbClr val="000000"/>
                        </a:buClr>
                        <a:buSzPts val="800"/>
                        <a:buFont typeface="Arial"/>
                        <a:buNone/>
                      </a:pPr>
                      <a:r>
                        <a:rPr lang="en" sz="900"/>
                        <a:t>‘It’s time’- “It’s time to move on from this overblown commemorations of war”</a:t>
                      </a:r>
                      <a:endParaRPr sz="900"/>
                    </a:p>
                    <a:p>
                      <a:pPr indent="0" lvl="0" marL="0" marR="0" rtl="0" algn="l">
                        <a:lnSpc>
                          <a:spcPct val="100000"/>
                        </a:lnSpc>
                        <a:spcBef>
                          <a:spcPts val="0"/>
                        </a:spcBef>
                        <a:spcAft>
                          <a:spcPts val="0"/>
                        </a:spcAft>
                        <a:buClr>
                          <a:srgbClr val="000000"/>
                        </a:buClr>
                        <a:buSzPts val="800"/>
                        <a:buFont typeface="Arial"/>
                        <a:buNone/>
                      </a:pPr>
                      <a:r>
                        <a:rPr lang="en" sz="900"/>
                        <a:t>‘Why’ - “Why i’m sitting in a box blocking the </a:t>
                      </a:r>
                      <a:r>
                        <a:rPr lang="en" sz="900"/>
                        <a:t>entrance</a:t>
                      </a:r>
                      <a:r>
                        <a:rPr lang="en" sz="900"/>
                        <a:t> to BP’s headquarters” </a:t>
                      </a:r>
                      <a:endParaRPr sz="900"/>
                    </a:p>
                    <a:p>
                      <a:pPr indent="0" lvl="0" marL="0" marR="0" rtl="0" algn="l">
                        <a:lnSpc>
                          <a:spcPct val="100000"/>
                        </a:lnSpc>
                        <a:spcBef>
                          <a:spcPts val="0"/>
                        </a:spcBef>
                        <a:spcAft>
                          <a:spcPts val="0"/>
                        </a:spcAft>
                        <a:buClr>
                          <a:srgbClr val="000000"/>
                        </a:buClr>
                        <a:buSzPts val="800"/>
                        <a:buFont typeface="Arial"/>
                        <a:buNone/>
                      </a:pPr>
                      <a:r>
                        <a:rPr lang="en" sz="900"/>
                        <a:t>‘Lets’ - “Let’s stop pretending exercise is fun. Like work you’ve just got to do it</a:t>
                      </a:r>
                      <a:endParaRPr sz="900"/>
                    </a:p>
                    <a:p>
                      <a:pPr indent="0" lvl="0" marL="0" marR="0" rtl="0" algn="l">
                        <a:lnSpc>
                          <a:spcPct val="100000"/>
                        </a:lnSpc>
                        <a:spcBef>
                          <a:spcPts val="0"/>
                        </a:spcBef>
                        <a:spcAft>
                          <a:spcPts val="0"/>
                        </a:spcAft>
                        <a:buClr>
                          <a:srgbClr val="000000"/>
                        </a:buClr>
                        <a:buSzPts val="800"/>
                        <a:buFont typeface="Arial"/>
                        <a:buNone/>
                      </a:pPr>
                      <a:r>
                        <a:rPr lang="en" sz="900"/>
                        <a:t>Rhetorical Question- “Can the working from home model survice the energy crisis?”</a:t>
                      </a:r>
                      <a:endParaRPr sz="900"/>
                    </a:p>
                    <a:p>
                      <a:pPr indent="0" lvl="0" marL="0" marR="0" rtl="0" algn="l">
                        <a:lnSpc>
                          <a:spcPct val="100000"/>
                        </a:lnSpc>
                        <a:spcBef>
                          <a:spcPts val="0"/>
                        </a:spcBef>
                        <a:spcAft>
                          <a:spcPts val="0"/>
                        </a:spcAft>
                        <a:buClr>
                          <a:srgbClr val="000000"/>
                        </a:buClr>
                        <a:buSzPts val="800"/>
                        <a:buFont typeface="Arial"/>
                        <a:buNone/>
                      </a:pPr>
                      <a:r>
                        <a:rPr lang="en" sz="900"/>
                        <a:t>Colon- “It;s not just Covid: the triple threat that could overwhelm the NHS this winter”</a:t>
                      </a:r>
                      <a:endParaRPr sz="900"/>
                    </a:p>
                    <a:p>
                      <a:pPr indent="0" lvl="0" marL="0" marR="0" rtl="0" algn="l">
                        <a:lnSpc>
                          <a:spcPct val="100000"/>
                        </a:lnSpc>
                        <a:spcBef>
                          <a:spcPts val="0"/>
                        </a:spcBef>
                        <a:spcAft>
                          <a:spcPts val="0"/>
                        </a:spcAft>
                        <a:buClr>
                          <a:srgbClr val="000000"/>
                        </a:buClr>
                        <a:buSzPts val="800"/>
                        <a:buFont typeface="Arial"/>
                        <a:buNone/>
                      </a:pPr>
                      <a:r>
                        <a:t/>
                      </a:r>
                      <a:endParaRPr b="1" sz="900"/>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311300">
                <a:tc gridSpan="3">
                  <a:txBody>
                    <a:bodyPr/>
                    <a:lstStyle/>
                    <a:p>
                      <a:pPr indent="0" lvl="0" marL="0" marR="0" rtl="0" algn="ctr">
                        <a:lnSpc>
                          <a:spcPct val="100000"/>
                        </a:lnSpc>
                        <a:spcBef>
                          <a:spcPts val="0"/>
                        </a:spcBef>
                        <a:spcAft>
                          <a:spcPts val="0"/>
                        </a:spcAft>
                        <a:buClr>
                          <a:srgbClr val="000000"/>
                        </a:buClr>
                        <a:buSzPts val="850"/>
                        <a:buFont typeface="Calibri"/>
                        <a:buNone/>
                      </a:pPr>
                      <a:r>
                        <a:rPr b="1" lang="en" sz="900"/>
                        <a:t>5. Closing a speech </a:t>
                      </a:r>
                      <a:r>
                        <a:rPr b="1" lang="en" sz="900"/>
                        <a:t>effectively</a:t>
                      </a:r>
                      <a:r>
                        <a:rPr b="1" lang="en" sz="900"/>
                        <a:t> </a:t>
                      </a:r>
                      <a:endParaRPr b="1" sz="9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hMerge="1"/>
                <a:tc hMerge="1"/>
              </a:tr>
              <a:tr h="1062925">
                <a:tc>
                  <a:txBody>
                    <a:bodyPr/>
                    <a:lstStyle/>
                    <a:p>
                      <a:pPr indent="0" lvl="0" marL="0" marR="0" rtl="0" algn="l">
                        <a:lnSpc>
                          <a:spcPct val="100000"/>
                        </a:lnSpc>
                        <a:spcBef>
                          <a:spcPts val="0"/>
                        </a:spcBef>
                        <a:spcAft>
                          <a:spcPts val="0"/>
                        </a:spcAft>
                        <a:buClr>
                          <a:srgbClr val="000000"/>
                        </a:buClr>
                        <a:buSzPts val="850"/>
                        <a:buFont typeface="Calibri"/>
                        <a:buNone/>
                      </a:pPr>
                      <a:r>
                        <a:rPr b="1" lang="en" sz="800"/>
                        <a:t>When you are closing a speech include the </a:t>
                      </a:r>
                      <a:r>
                        <a:rPr b="1" lang="en" sz="800"/>
                        <a:t>following</a:t>
                      </a:r>
                      <a:endParaRPr b="1" sz="8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gridSpan="2">
                  <a:txBody>
                    <a:bodyPr/>
                    <a:lstStyle/>
                    <a:p>
                      <a:pPr indent="0" lvl="0" marL="0" marR="0" rtl="0" algn="l">
                        <a:lnSpc>
                          <a:spcPct val="100000"/>
                        </a:lnSpc>
                        <a:spcBef>
                          <a:spcPts val="0"/>
                        </a:spcBef>
                        <a:spcAft>
                          <a:spcPts val="0"/>
                        </a:spcAft>
                        <a:buClr>
                          <a:srgbClr val="000000"/>
                        </a:buClr>
                        <a:buSzPts val="800"/>
                        <a:buFont typeface="Arial"/>
                        <a:buNone/>
                      </a:pPr>
                      <a:r>
                        <a:rPr lang="en" sz="900"/>
                        <a:t>An appeal to emotion ‘pathos’-repetition/emotive language</a:t>
                      </a:r>
                      <a:endParaRPr sz="900"/>
                    </a:p>
                    <a:p>
                      <a:pPr indent="0" lvl="0" marL="0" marR="0" rtl="0" algn="l">
                        <a:lnSpc>
                          <a:spcPct val="100000"/>
                        </a:lnSpc>
                        <a:spcBef>
                          <a:spcPts val="0"/>
                        </a:spcBef>
                        <a:spcAft>
                          <a:spcPts val="0"/>
                        </a:spcAft>
                        <a:buClr>
                          <a:srgbClr val="000000"/>
                        </a:buClr>
                        <a:buSzPts val="800"/>
                        <a:buFont typeface="Arial"/>
                        <a:buNone/>
                      </a:pPr>
                      <a:r>
                        <a:rPr lang="en" sz="900"/>
                        <a:t>A call to action- imperative verbs</a:t>
                      </a:r>
                      <a:endParaRPr sz="900"/>
                    </a:p>
                    <a:p>
                      <a:pPr indent="0" lvl="0" marL="0" marR="0" rtl="0" algn="l">
                        <a:lnSpc>
                          <a:spcPct val="100000"/>
                        </a:lnSpc>
                        <a:spcBef>
                          <a:spcPts val="0"/>
                        </a:spcBef>
                        <a:spcAft>
                          <a:spcPts val="0"/>
                        </a:spcAft>
                        <a:buClr>
                          <a:srgbClr val="000000"/>
                        </a:buClr>
                        <a:buSzPts val="800"/>
                        <a:buFont typeface="Arial"/>
                        <a:buNone/>
                      </a:pPr>
                      <a:r>
                        <a:rPr lang="en" sz="900"/>
                        <a:t>Summarise the purpose of your speech/article/letter</a:t>
                      </a:r>
                      <a:endParaRPr sz="900"/>
                    </a:p>
                    <a:p>
                      <a:pPr indent="0" lvl="0" marL="0" marR="0" rtl="0" algn="l">
                        <a:lnSpc>
                          <a:spcPct val="100000"/>
                        </a:lnSpc>
                        <a:spcBef>
                          <a:spcPts val="0"/>
                        </a:spcBef>
                        <a:spcAft>
                          <a:spcPts val="0"/>
                        </a:spcAft>
                        <a:buClr>
                          <a:srgbClr val="000000"/>
                        </a:buClr>
                        <a:buSzPts val="800"/>
                        <a:buFont typeface="Arial"/>
                        <a:buNone/>
                      </a:pPr>
                      <a:r>
                        <a:rPr lang="en" sz="900"/>
                        <a:t>A connection with the audience/reader - personal pronouns/rhetorical questions</a:t>
                      </a:r>
                      <a:endParaRPr sz="900"/>
                    </a:p>
                    <a:p>
                      <a:pPr indent="0" lvl="0" marL="0" marR="0" rtl="0" algn="l">
                        <a:lnSpc>
                          <a:spcPct val="100000"/>
                        </a:lnSpc>
                        <a:spcBef>
                          <a:spcPts val="0"/>
                        </a:spcBef>
                        <a:spcAft>
                          <a:spcPts val="0"/>
                        </a:spcAft>
                        <a:buClr>
                          <a:srgbClr val="000000"/>
                        </a:buClr>
                        <a:buSzPts val="800"/>
                        <a:buFont typeface="Arial"/>
                        <a:buNone/>
                      </a:pPr>
                      <a:r>
                        <a:rPr lang="en" sz="900"/>
                        <a:t>Make it clear you have finished- sign off in the traditional way for the form of your writing</a:t>
                      </a:r>
                      <a:endParaRPr sz="900"/>
                    </a:p>
                    <a:p>
                      <a:pPr indent="0" lvl="0" marL="0" marR="0" rtl="0" algn="l">
                        <a:lnSpc>
                          <a:spcPct val="100000"/>
                        </a:lnSpc>
                        <a:spcBef>
                          <a:spcPts val="0"/>
                        </a:spcBef>
                        <a:spcAft>
                          <a:spcPts val="0"/>
                        </a:spcAft>
                        <a:buClr>
                          <a:srgbClr val="000000"/>
                        </a:buClr>
                        <a:buSzPts val="800"/>
                        <a:buFont typeface="Arial"/>
                        <a:buNone/>
                      </a:pPr>
                      <a:r>
                        <a:t/>
                      </a:r>
                      <a:endParaRPr b="1" sz="900"/>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bl>
          </a:graphicData>
        </a:graphic>
      </p:graphicFrame>
      <p:graphicFrame>
        <p:nvGraphicFramePr>
          <p:cNvPr id="57" name="Google Shape;57;g138b448547c_0_1"/>
          <p:cNvGraphicFramePr/>
          <p:nvPr/>
        </p:nvGraphicFramePr>
        <p:xfrm>
          <a:off x="5278100" y="3091252"/>
          <a:ext cx="3000000" cy="3000000"/>
        </p:xfrm>
        <a:graphic>
          <a:graphicData uri="http://schemas.openxmlformats.org/drawingml/2006/table">
            <a:tbl>
              <a:tblPr bandRow="1" firstCol="1" firstRow="1">
                <a:noFill/>
                <a:tableStyleId>{AF3F30F7-3F61-4CFD-B5ED-EB1D82DFC38B}</a:tableStyleId>
              </a:tblPr>
              <a:tblGrid>
                <a:gridCol w="1435525"/>
                <a:gridCol w="3725775"/>
              </a:tblGrid>
              <a:tr h="203500">
                <a:tc gridSpan="2">
                  <a:txBody>
                    <a:bodyPr/>
                    <a:lstStyle/>
                    <a:p>
                      <a:pPr indent="0" lvl="0" marL="0" marR="0" rtl="0" algn="ctr">
                        <a:lnSpc>
                          <a:spcPct val="100000"/>
                        </a:lnSpc>
                        <a:spcBef>
                          <a:spcPts val="0"/>
                        </a:spcBef>
                        <a:spcAft>
                          <a:spcPts val="0"/>
                        </a:spcAft>
                        <a:buClr>
                          <a:srgbClr val="000000"/>
                        </a:buClr>
                        <a:buSzPts val="800"/>
                        <a:buFont typeface="Arial"/>
                        <a:buNone/>
                      </a:pPr>
                      <a:r>
                        <a:rPr lang="en" sz="800">
                          <a:solidFill>
                            <a:srgbClr val="000000"/>
                          </a:solidFill>
                        </a:rPr>
                        <a:t>6.</a:t>
                      </a:r>
                      <a:r>
                        <a:rPr lang="en" sz="800">
                          <a:solidFill>
                            <a:srgbClr val="000000"/>
                          </a:solidFill>
                        </a:rPr>
                        <a:t>. Creative Writing </a:t>
                      </a:r>
                      <a:endParaRPr sz="800" u="none" cap="none" strike="noStrike">
                        <a:solidFill>
                          <a:srgbClr val="000000"/>
                        </a:solidFill>
                        <a:latin typeface="Calibri"/>
                        <a:ea typeface="Calibri"/>
                        <a:cs typeface="Calibri"/>
                        <a:sym typeface="Calibri"/>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hMerge="1"/>
              </a:tr>
              <a:tr h="505550">
                <a:tc>
                  <a:txBody>
                    <a:bodyPr/>
                    <a:lstStyle/>
                    <a:p>
                      <a:pPr indent="0" lvl="0" marL="0" marR="0" rtl="0" algn="l">
                        <a:lnSpc>
                          <a:spcPct val="100000"/>
                        </a:lnSpc>
                        <a:spcBef>
                          <a:spcPts val="0"/>
                        </a:spcBef>
                        <a:spcAft>
                          <a:spcPts val="0"/>
                        </a:spcAft>
                        <a:buClr>
                          <a:srgbClr val="000000"/>
                        </a:buClr>
                        <a:buSzPts val="900"/>
                        <a:buFont typeface="Calibri"/>
                        <a:buNone/>
                      </a:pPr>
                      <a:r>
                        <a:rPr lang="en" sz="800">
                          <a:solidFill>
                            <a:srgbClr val="000000"/>
                          </a:solidFill>
                        </a:rPr>
                        <a:t>Description </a:t>
                      </a:r>
                      <a:endParaRPr sz="800" u="none" cap="none" strike="noStrike">
                        <a:solidFill>
                          <a:srgbClr val="000000"/>
                        </a:solidFil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l">
                        <a:lnSpc>
                          <a:spcPct val="100000"/>
                        </a:lnSpc>
                        <a:spcBef>
                          <a:spcPts val="0"/>
                        </a:spcBef>
                        <a:spcAft>
                          <a:spcPts val="0"/>
                        </a:spcAft>
                        <a:buClr>
                          <a:srgbClr val="000000"/>
                        </a:buClr>
                        <a:buSzPts val="850"/>
                        <a:buFont typeface="Calibri"/>
                        <a:buNone/>
                      </a:pPr>
                      <a:r>
                        <a:rPr lang="en" sz="900">
                          <a:latin typeface="Arial"/>
                          <a:ea typeface="Arial"/>
                          <a:cs typeface="Arial"/>
                          <a:sym typeface="Arial"/>
                        </a:rPr>
                        <a:t>A description focuses on</a:t>
                      </a:r>
                      <a:r>
                        <a:rPr b="1" lang="en" sz="900">
                          <a:latin typeface="Arial"/>
                          <a:ea typeface="Arial"/>
                          <a:cs typeface="Arial"/>
                          <a:sym typeface="Arial"/>
                        </a:rPr>
                        <a:t> imagery, sensory language </a:t>
                      </a:r>
                      <a:r>
                        <a:rPr lang="en" sz="900">
                          <a:latin typeface="Arial"/>
                          <a:ea typeface="Arial"/>
                          <a:cs typeface="Arial"/>
                          <a:sym typeface="Arial"/>
                        </a:rPr>
                        <a:t>and creating a vivid picture for the reader to imagine. There is little in the way of plot as it is more a snapshot of a moment focused on a single </a:t>
                      </a:r>
                      <a:r>
                        <a:rPr b="1" lang="en" sz="900">
                          <a:solidFill>
                            <a:schemeClr val="dk1"/>
                          </a:solidFill>
                          <a:latin typeface="Arial"/>
                          <a:ea typeface="Arial"/>
                          <a:cs typeface="Arial"/>
                          <a:sym typeface="Arial"/>
                        </a:rPr>
                        <a:t>time and/or place. </a:t>
                      </a:r>
                      <a:endParaRPr sz="900" u="none" cap="none" strike="noStrike">
                        <a:latin typeface="Arial"/>
                        <a:ea typeface="Arial"/>
                        <a:cs typeface="Arial"/>
                        <a:sym typeface="Aria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505550">
                <a:tc>
                  <a:txBody>
                    <a:bodyPr/>
                    <a:lstStyle/>
                    <a:p>
                      <a:pPr indent="0" lvl="0" marL="0" marR="0" rtl="0" algn="l">
                        <a:lnSpc>
                          <a:spcPct val="100000"/>
                        </a:lnSpc>
                        <a:spcBef>
                          <a:spcPts val="0"/>
                        </a:spcBef>
                        <a:spcAft>
                          <a:spcPts val="0"/>
                        </a:spcAft>
                        <a:buNone/>
                      </a:pPr>
                      <a:r>
                        <a:rPr lang="en" sz="800">
                          <a:solidFill>
                            <a:srgbClr val="000000"/>
                          </a:solidFill>
                        </a:rPr>
                        <a:t>Narrative/Story  </a:t>
                      </a:r>
                      <a:endParaRPr sz="800">
                        <a:solidFill>
                          <a:srgbClr val="000000"/>
                        </a:solidFil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l">
                        <a:lnSpc>
                          <a:spcPct val="100000"/>
                        </a:lnSpc>
                        <a:spcBef>
                          <a:spcPts val="0"/>
                        </a:spcBef>
                        <a:spcAft>
                          <a:spcPts val="0"/>
                        </a:spcAft>
                        <a:buNone/>
                      </a:pPr>
                      <a:r>
                        <a:rPr b="1" lang="en" sz="900">
                          <a:latin typeface="Arial"/>
                          <a:ea typeface="Arial"/>
                          <a:cs typeface="Arial"/>
                          <a:sym typeface="Arial"/>
                        </a:rPr>
                        <a:t>A narrative is driven by plot. </a:t>
                      </a:r>
                      <a:r>
                        <a:rPr lang="en" sz="900">
                          <a:latin typeface="Arial"/>
                          <a:ea typeface="Arial"/>
                          <a:cs typeface="Arial"/>
                          <a:sym typeface="Arial"/>
                        </a:rPr>
                        <a:t>There is a clear beginning, middle and end and these plot points may move through </a:t>
                      </a:r>
                      <a:r>
                        <a:rPr b="1" lang="en" sz="900">
                          <a:latin typeface="Arial"/>
                          <a:ea typeface="Arial"/>
                          <a:cs typeface="Arial"/>
                          <a:sym typeface="Arial"/>
                        </a:rPr>
                        <a:t>time and/or place. </a:t>
                      </a:r>
                      <a:r>
                        <a:rPr lang="en" sz="900">
                          <a:latin typeface="Arial"/>
                          <a:ea typeface="Arial"/>
                          <a:cs typeface="Arial"/>
                          <a:sym typeface="Arial"/>
                        </a:rPr>
                        <a:t>A narrative may include </a:t>
                      </a:r>
                      <a:r>
                        <a:rPr b="1" lang="en" sz="900">
                          <a:latin typeface="Arial"/>
                          <a:ea typeface="Arial"/>
                          <a:cs typeface="Arial"/>
                          <a:sym typeface="Arial"/>
                        </a:rPr>
                        <a:t>dialogue</a:t>
                      </a:r>
                      <a:r>
                        <a:rPr lang="en" sz="900">
                          <a:latin typeface="Arial"/>
                          <a:ea typeface="Arial"/>
                          <a:cs typeface="Arial"/>
                          <a:sym typeface="Arial"/>
                        </a:rPr>
                        <a:t> between characters. </a:t>
                      </a:r>
                      <a:endParaRPr sz="900" u="none" cap="none" strike="noStrike">
                        <a:latin typeface="Arial"/>
                        <a:ea typeface="Arial"/>
                        <a:cs typeface="Arial"/>
                        <a:sym typeface="Aria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252775">
                <a:tc gridSpan="2">
                  <a:txBody>
                    <a:bodyPr/>
                    <a:lstStyle/>
                    <a:p>
                      <a:pPr indent="0" lvl="0" marL="0" rtl="0" algn="ctr">
                        <a:spcBef>
                          <a:spcPts val="0"/>
                        </a:spcBef>
                        <a:spcAft>
                          <a:spcPts val="0"/>
                        </a:spcAft>
                        <a:buNone/>
                      </a:pPr>
                      <a:r>
                        <a:rPr lang="en" sz="800">
                          <a:solidFill>
                            <a:srgbClr val="000000"/>
                          </a:solidFill>
                        </a:rPr>
                        <a:t>7</a:t>
                      </a:r>
                      <a:r>
                        <a:rPr lang="en" sz="800">
                          <a:solidFill>
                            <a:srgbClr val="000000"/>
                          </a:solidFill>
                        </a:rPr>
                        <a:t>. Transactional Writing </a:t>
                      </a:r>
                      <a:endParaRPr sz="900" u="none" cap="none" strike="noStrike">
                        <a:solidFill>
                          <a:srgbClr val="000000"/>
                        </a:solidFill>
                        <a:latin typeface="Arial"/>
                        <a:ea typeface="Arial"/>
                        <a:cs typeface="Arial"/>
                        <a:sym typeface="Aria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hMerge="1"/>
              </a:tr>
              <a:tr h="412550">
                <a:tc>
                  <a:txBody>
                    <a:bodyPr/>
                    <a:lstStyle/>
                    <a:p>
                      <a:pPr indent="0" lvl="0" marL="0" marR="0" rtl="0" algn="l">
                        <a:lnSpc>
                          <a:spcPct val="100000"/>
                        </a:lnSpc>
                        <a:spcBef>
                          <a:spcPts val="0"/>
                        </a:spcBef>
                        <a:spcAft>
                          <a:spcPts val="0"/>
                        </a:spcAft>
                        <a:buNone/>
                      </a:pPr>
                      <a:r>
                        <a:rPr lang="en" sz="800">
                          <a:solidFill>
                            <a:srgbClr val="000000"/>
                          </a:solidFill>
                        </a:rPr>
                        <a:t>Article </a:t>
                      </a:r>
                      <a:endParaRPr sz="800" u="none" cap="none" strike="noStrike">
                        <a:solidFill>
                          <a:srgbClr val="000000"/>
                        </a:solidFil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l">
                        <a:lnSpc>
                          <a:spcPct val="100000"/>
                        </a:lnSpc>
                        <a:spcBef>
                          <a:spcPts val="0"/>
                        </a:spcBef>
                        <a:spcAft>
                          <a:spcPts val="0"/>
                        </a:spcAft>
                        <a:buNone/>
                      </a:pPr>
                      <a:r>
                        <a:rPr lang="en" sz="900">
                          <a:latin typeface="Arial"/>
                          <a:ea typeface="Arial"/>
                          <a:cs typeface="Arial"/>
                          <a:sym typeface="Arial"/>
                        </a:rPr>
                        <a:t>An article is usually written for </a:t>
                      </a:r>
                      <a:r>
                        <a:rPr b="1" lang="en" sz="900">
                          <a:latin typeface="Arial"/>
                          <a:ea typeface="Arial"/>
                          <a:cs typeface="Arial"/>
                          <a:sym typeface="Arial"/>
                        </a:rPr>
                        <a:t>media publication</a:t>
                      </a:r>
                      <a:r>
                        <a:rPr lang="en" sz="900">
                          <a:latin typeface="Arial"/>
                          <a:ea typeface="Arial"/>
                          <a:cs typeface="Arial"/>
                          <a:sym typeface="Arial"/>
                        </a:rPr>
                        <a:t>. It will often have a </a:t>
                      </a:r>
                      <a:r>
                        <a:rPr b="1" lang="en" sz="900">
                          <a:latin typeface="Arial"/>
                          <a:ea typeface="Arial"/>
                          <a:cs typeface="Arial"/>
                          <a:sym typeface="Arial"/>
                        </a:rPr>
                        <a:t>headline and subheading</a:t>
                      </a:r>
                      <a:r>
                        <a:rPr lang="en" sz="900">
                          <a:latin typeface="Arial"/>
                          <a:ea typeface="Arial"/>
                          <a:cs typeface="Arial"/>
                          <a:sym typeface="Arial"/>
                        </a:rPr>
                        <a:t>. Articles are designed for public consumption- there  is an intended audience.</a:t>
                      </a:r>
                      <a:endParaRPr sz="900" u="none" cap="none" strike="noStrike">
                        <a:latin typeface="Arial"/>
                        <a:ea typeface="Arial"/>
                        <a:cs typeface="Arial"/>
                        <a:sym typeface="Aria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379175">
                <a:tc>
                  <a:txBody>
                    <a:bodyPr/>
                    <a:lstStyle/>
                    <a:p>
                      <a:pPr indent="0" lvl="0" marL="0" marR="0" rtl="0" algn="l">
                        <a:lnSpc>
                          <a:spcPct val="100000"/>
                        </a:lnSpc>
                        <a:spcBef>
                          <a:spcPts val="0"/>
                        </a:spcBef>
                        <a:spcAft>
                          <a:spcPts val="0"/>
                        </a:spcAft>
                        <a:buNone/>
                      </a:pPr>
                      <a:r>
                        <a:rPr lang="en" sz="800">
                          <a:solidFill>
                            <a:srgbClr val="000000"/>
                          </a:solidFill>
                        </a:rPr>
                        <a:t>Diary </a:t>
                      </a:r>
                      <a:endParaRPr sz="800">
                        <a:solidFill>
                          <a:srgbClr val="000000"/>
                        </a:solidFil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l">
                        <a:lnSpc>
                          <a:spcPct val="100000"/>
                        </a:lnSpc>
                        <a:spcBef>
                          <a:spcPts val="0"/>
                        </a:spcBef>
                        <a:spcAft>
                          <a:spcPts val="0"/>
                        </a:spcAft>
                        <a:buNone/>
                      </a:pPr>
                      <a:r>
                        <a:rPr lang="en" sz="900">
                          <a:latin typeface="Arial"/>
                          <a:ea typeface="Arial"/>
                          <a:cs typeface="Arial"/>
                          <a:sym typeface="Arial"/>
                        </a:rPr>
                        <a:t>Diaries are private texts.They are usually written in </a:t>
                      </a:r>
                      <a:r>
                        <a:rPr b="1" lang="en" sz="900">
                          <a:latin typeface="Arial"/>
                          <a:ea typeface="Arial"/>
                          <a:cs typeface="Arial"/>
                          <a:sym typeface="Arial"/>
                        </a:rPr>
                        <a:t>first person </a:t>
                      </a:r>
                      <a:r>
                        <a:rPr lang="en" sz="900">
                          <a:latin typeface="Arial"/>
                          <a:ea typeface="Arial"/>
                          <a:cs typeface="Arial"/>
                          <a:sym typeface="Arial"/>
                        </a:rPr>
                        <a:t>and have no real or intended audience. They often explore person and emotive ideas. </a:t>
                      </a:r>
                      <a:endParaRPr sz="900" u="none" cap="none" strike="noStrike">
                        <a:latin typeface="Arial"/>
                        <a:ea typeface="Arial"/>
                        <a:cs typeface="Arial"/>
                        <a:sym typeface="Aria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505550">
                <a:tc>
                  <a:txBody>
                    <a:bodyPr/>
                    <a:lstStyle/>
                    <a:p>
                      <a:pPr indent="0" lvl="0" marL="0" marR="0" rtl="0" algn="l">
                        <a:lnSpc>
                          <a:spcPct val="100000"/>
                        </a:lnSpc>
                        <a:spcBef>
                          <a:spcPts val="0"/>
                        </a:spcBef>
                        <a:spcAft>
                          <a:spcPts val="0"/>
                        </a:spcAft>
                        <a:buNone/>
                      </a:pPr>
                      <a:r>
                        <a:rPr lang="en" sz="800">
                          <a:solidFill>
                            <a:srgbClr val="000000"/>
                          </a:solidFill>
                        </a:rPr>
                        <a:t>Letter </a:t>
                      </a:r>
                      <a:endParaRPr sz="800">
                        <a:solidFill>
                          <a:srgbClr val="000000"/>
                        </a:solidFil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l">
                        <a:lnSpc>
                          <a:spcPct val="100000"/>
                        </a:lnSpc>
                        <a:spcBef>
                          <a:spcPts val="0"/>
                        </a:spcBef>
                        <a:spcAft>
                          <a:spcPts val="0"/>
                        </a:spcAft>
                        <a:buNone/>
                      </a:pPr>
                      <a:r>
                        <a:rPr lang="en" sz="900">
                          <a:latin typeface="Arial"/>
                          <a:ea typeface="Arial"/>
                          <a:cs typeface="Arial"/>
                          <a:sym typeface="Arial"/>
                        </a:rPr>
                        <a:t>Letters may be common sources for </a:t>
                      </a:r>
                      <a:r>
                        <a:rPr b="1" lang="en" sz="900">
                          <a:latin typeface="Arial"/>
                          <a:ea typeface="Arial"/>
                          <a:cs typeface="Arial"/>
                          <a:sym typeface="Arial"/>
                        </a:rPr>
                        <a:t>19th Century texts</a:t>
                      </a:r>
                      <a:r>
                        <a:rPr lang="en" sz="900">
                          <a:latin typeface="Arial"/>
                          <a:ea typeface="Arial"/>
                          <a:cs typeface="Arial"/>
                          <a:sym typeface="Arial"/>
                        </a:rPr>
                        <a:t> as this was a major form of communication. Letters are personal but speak to a small audience that is generally connect to the reader.</a:t>
                      </a:r>
                      <a:endParaRPr sz="900" u="none" cap="none" strike="noStrike">
                        <a:latin typeface="Arial"/>
                        <a:ea typeface="Arial"/>
                        <a:cs typeface="Arial"/>
                        <a:sym typeface="Aria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505550">
                <a:tc>
                  <a:txBody>
                    <a:bodyPr/>
                    <a:lstStyle/>
                    <a:p>
                      <a:pPr indent="0" lvl="0" marL="0" marR="0" rtl="0" algn="l">
                        <a:lnSpc>
                          <a:spcPct val="100000"/>
                        </a:lnSpc>
                        <a:spcBef>
                          <a:spcPts val="0"/>
                        </a:spcBef>
                        <a:spcAft>
                          <a:spcPts val="0"/>
                        </a:spcAft>
                        <a:buNone/>
                      </a:pPr>
                      <a:r>
                        <a:rPr lang="en" sz="800">
                          <a:solidFill>
                            <a:srgbClr val="000000"/>
                          </a:solidFill>
                        </a:rPr>
                        <a:t>Letter to the Editor </a:t>
                      </a:r>
                      <a:endParaRPr sz="800">
                        <a:solidFill>
                          <a:srgbClr val="000000"/>
                        </a:solidFil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l">
                        <a:lnSpc>
                          <a:spcPct val="100000"/>
                        </a:lnSpc>
                        <a:spcBef>
                          <a:spcPts val="0"/>
                        </a:spcBef>
                        <a:spcAft>
                          <a:spcPts val="0"/>
                        </a:spcAft>
                        <a:buNone/>
                      </a:pPr>
                      <a:r>
                        <a:rPr lang="en" sz="900">
                          <a:latin typeface="Arial"/>
                          <a:ea typeface="Arial"/>
                          <a:cs typeface="Arial"/>
                          <a:sym typeface="Arial"/>
                        </a:rPr>
                        <a:t>Readers may submit letters to the editor of media publications. These letters are usually highly </a:t>
                      </a:r>
                      <a:r>
                        <a:rPr b="1" lang="en" sz="900">
                          <a:latin typeface="Arial"/>
                          <a:ea typeface="Arial"/>
                          <a:cs typeface="Arial"/>
                          <a:sym typeface="Arial"/>
                        </a:rPr>
                        <a:t>opinionated</a:t>
                      </a:r>
                      <a:r>
                        <a:rPr lang="en" sz="900">
                          <a:latin typeface="Arial"/>
                          <a:ea typeface="Arial"/>
                          <a:cs typeface="Arial"/>
                          <a:sym typeface="Arial"/>
                        </a:rPr>
                        <a:t> and may discuss their view on an article that has been published or may be urging the publication to address a specific issue. </a:t>
                      </a:r>
                      <a:endParaRPr sz="900" u="none" cap="none" strike="noStrike">
                        <a:latin typeface="Arial"/>
                        <a:ea typeface="Arial"/>
                        <a:cs typeface="Arial"/>
                        <a:sym typeface="Aria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505550">
                <a:tc>
                  <a:txBody>
                    <a:bodyPr/>
                    <a:lstStyle/>
                    <a:p>
                      <a:pPr indent="0" lvl="0" marL="0" marR="0" rtl="0" algn="l">
                        <a:lnSpc>
                          <a:spcPct val="100000"/>
                        </a:lnSpc>
                        <a:spcBef>
                          <a:spcPts val="0"/>
                        </a:spcBef>
                        <a:spcAft>
                          <a:spcPts val="0"/>
                        </a:spcAft>
                        <a:buNone/>
                      </a:pPr>
                      <a:r>
                        <a:rPr lang="en" sz="800">
                          <a:solidFill>
                            <a:srgbClr val="000000"/>
                          </a:solidFill>
                        </a:rPr>
                        <a:t>Essay </a:t>
                      </a:r>
                      <a:endParaRPr sz="800">
                        <a:solidFill>
                          <a:srgbClr val="000000"/>
                        </a:solidFil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l">
                        <a:lnSpc>
                          <a:spcPct val="100000"/>
                        </a:lnSpc>
                        <a:spcBef>
                          <a:spcPts val="0"/>
                        </a:spcBef>
                        <a:spcAft>
                          <a:spcPts val="0"/>
                        </a:spcAft>
                        <a:buNone/>
                      </a:pPr>
                      <a:r>
                        <a:rPr lang="en" sz="900">
                          <a:latin typeface="Arial"/>
                          <a:ea typeface="Arial"/>
                          <a:cs typeface="Arial"/>
                          <a:sym typeface="Arial"/>
                        </a:rPr>
                        <a:t>Generally an essay discusses the writer’s own opinions by presenting evidence and forming a conclusive argument. Before you start an essay you should ask yourself ‘what is my overall thesis argument?’ </a:t>
                      </a:r>
                      <a:endParaRPr sz="900" u="none" cap="none" strike="noStrike">
                        <a:latin typeface="Arial"/>
                        <a:ea typeface="Arial"/>
                        <a:cs typeface="Arial"/>
                        <a:sym typeface="Aria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631950">
                <a:tc>
                  <a:txBody>
                    <a:bodyPr/>
                    <a:lstStyle/>
                    <a:p>
                      <a:pPr indent="0" lvl="0" marL="0" marR="0" rtl="0" algn="l">
                        <a:lnSpc>
                          <a:spcPct val="100000"/>
                        </a:lnSpc>
                        <a:spcBef>
                          <a:spcPts val="0"/>
                        </a:spcBef>
                        <a:spcAft>
                          <a:spcPts val="0"/>
                        </a:spcAft>
                        <a:buNone/>
                      </a:pPr>
                      <a:r>
                        <a:rPr lang="en" sz="800">
                          <a:solidFill>
                            <a:srgbClr val="000000"/>
                          </a:solidFill>
                        </a:rPr>
                        <a:t>Speech </a:t>
                      </a:r>
                      <a:endParaRPr sz="800">
                        <a:solidFill>
                          <a:srgbClr val="000000"/>
                        </a:solidFil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l">
                        <a:lnSpc>
                          <a:spcPct val="100000"/>
                        </a:lnSpc>
                        <a:spcBef>
                          <a:spcPts val="0"/>
                        </a:spcBef>
                        <a:spcAft>
                          <a:spcPts val="0"/>
                        </a:spcAft>
                        <a:buNone/>
                      </a:pPr>
                      <a:r>
                        <a:rPr lang="en" sz="900">
                          <a:latin typeface="Arial"/>
                          <a:ea typeface="Arial"/>
                          <a:cs typeface="Arial"/>
                          <a:sym typeface="Arial"/>
                        </a:rPr>
                        <a:t>The purpose of a speech is often to </a:t>
                      </a:r>
                      <a:r>
                        <a:rPr b="1" lang="en" sz="900">
                          <a:latin typeface="Arial"/>
                          <a:ea typeface="Arial"/>
                          <a:cs typeface="Arial"/>
                          <a:sym typeface="Arial"/>
                        </a:rPr>
                        <a:t>argue or persuade</a:t>
                      </a:r>
                      <a:r>
                        <a:rPr lang="en" sz="900">
                          <a:latin typeface="Arial"/>
                          <a:ea typeface="Arial"/>
                          <a:cs typeface="Arial"/>
                          <a:sym typeface="Arial"/>
                        </a:rPr>
                        <a:t>. Speech will directly address the audience through the use of pronouns e.g ‘Each of </a:t>
                      </a:r>
                      <a:r>
                        <a:rPr b="1" lang="en" sz="900">
                          <a:latin typeface="Arial"/>
                          <a:ea typeface="Arial"/>
                          <a:cs typeface="Arial"/>
                          <a:sym typeface="Arial"/>
                        </a:rPr>
                        <a:t>you </a:t>
                      </a:r>
                      <a:r>
                        <a:rPr lang="en" sz="900">
                          <a:latin typeface="Arial"/>
                          <a:ea typeface="Arial"/>
                          <a:cs typeface="Arial"/>
                          <a:sym typeface="Arial"/>
                        </a:rPr>
                        <a:t>can make a difference’. Linguistic devices may be used to generate a call to action in those who are listening. See yellow box.</a:t>
                      </a:r>
                      <a:endParaRPr sz="900" u="none" cap="none" strike="noStrike">
                        <a:latin typeface="Arial"/>
                        <a:ea typeface="Arial"/>
                        <a:cs typeface="Arial"/>
                        <a:sym typeface="Aria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bl>
          </a:graphicData>
        </a:graphic>
      </p:graphicFrame>
      <p:pic>
        <p:nvPicPr>
          <p:cNvPr id="58" name="Google Shape;58;g138b448547c_0_1"/>
          <p:cNvPicPr preferRelativeResize="0"/>
          <p:nvPr/>
        </p:nvPicPr>
        <p:blipFill>
          <a:blip r:embed="rId3">
            <a:alphaModFix/>
          </a:blip>
          <a:stretch>
            <a:fillRect/>
          </a:stretch>
        </p:blipFill>
        <p:spPr>
          <a:xfrm>
            <a:off x="878850" y="305625"/>
            <a:ext cx="1908876" cy="10021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graphicFrame>
        <p:nvGraphicFramePr>
          <p:cNvPr id="63" name="Google Shape;63;g13685b10c9f_0_0"/>
          <p:cNvGraphicFramePr/>
          <p:nvPr/>
        </p:nvGraphicFramePr>
        <p:xfrm>
          <a:off x="-11" y="5"/>
          <a:ext cx="3000000" cy="3000000"/>
        </p:xfrm>
        <a:graphic>
          <a:graphicData uri="http://schemas.openxmlformats.org/drawingml/2006/table">
            <a:tbl>
              <a:tblPr firstCol="1" firstRow="1">
                <a:noFill/>
                <a:tableStyleId>{C1EEFBC2-A7A9-44F0-AD3D-276002D2D969}</a:tableStyleId>
              </a:tblPr>
              <a:tblGrid>
                <a:gridCol w="993200"/>
                <a:gridCol w="4377425"/>
              </a:tblGrid>
              <a:tr h="219200">
                <a:tc gridSpan="2">
                  <a:txBody>
                    <a:bodyPr/>
                    <a:lstStyle/>
                    <a:p>
                      <a:pPr indent="0" lvl="0" marL="0" marR="0" rtl="0" algn="ctr">
                        <a:lnSpc>
                          <a:spcPct val="115000"/>
                        </a:lnSpc>
                        <a:spcBef>
                          <a:spcPts val="0"/>
                        </a:spcBef>
                        <a:spcAft>
                          <a:spcPts val="0"/>
                        </a:spcAft>
                        <a:buClr>
                          <a:srgbClr val="000000"/>
                        </a:buClr>
                        <a:buSzPts val="850"/>
                        <a:buFont typeface="Arial"/>
                        <a:buNone/>
                      </a:pPr>
                      <a:r>
                        <a:rPr b="1" lang="en" sz="850">
                          <a:latin typeface="Calibri"/>
                          <a:ea typeface="Calibri"/>
                          <a:cs typeface="Calibri"/>
                          <a:sym typeface="Calibri"/>
                        </a:rPr>
                        <a:t>Language Techniques </a:t>
                      </a:r>
                      <a:endParaRPr b="1" sz="850" u="none" cap="none" strike="noStrike">
                        <a:latin typeface="Calibri"/>
                        <a:ea typeface="Calibri"/>
                        <a:cs typeface="Calibri"/>
                        <a:sym typeface="Calibri"/>
                      </a:endParaRPr>
                    </a:p>
                  </a:txBody>
                  <a:tcPr marT="45725" marB="45725" marR="99050" marL="990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hMerge="1"/>
              </a:tr>
              <a:tr h="315425">
                <a:tc>
                  <a:txBody>
                    <a:bodyPr/>
                    <a:lstStyle/>
                    <a:p>
                      <a:pPr indent="0" lvl="0" marL="0" marR="0" rtl="0" algn="l">
                        <a:lnSpc>
                          <a:spcPct val="115000"/>
                        </a:lnSpc>
                        <a:spcBef>
                          <a:spcPts val="0"/>
                        </a:spcBef>
                        <a:spcAft>
                          <a:spcPts val="0"/>
                        </a:spcAft>
                        <a:buNone/>
                      </a:pPr>
                      <a:r>
                        <a:rPr b="1" lang="en" sz="800">
                          <a:latin typeface="Calibri"/>
                          <a:ea typeface="Calibri"/>
                          <a:cs typeface="Calibri"/>
                          <a:sym typeface="Calibri"/>
                        </a:rPr>
                        <a:t>Analysing Language</a:t>
                      </a:r>
                      <a:endParaRPr b="1" sz="800" u="none" cap="none" strike="noStrike">
                        <a:latin typeface="Calibri"/>
                        <a:ea typeface="Calibri"/>
                        <a:cs typeface="Calibri"/>
                        <a:sym typeface="Calibri"/>
                      </a:endParaRPr>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None/>
                      </a:pPr>
                      <a:r>
                        <a:rPr b="1" lang="en" sz="800"/>
                        <a:t>When you are analysing the language of a text you are considering </a:t>
                      </a:r>
                      <a:endParaRPr b="1" sz="800" u="none" cap="none" strike="noStrike"/>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15425">
                <a:tc>
                  <a:txBody>
                    <a:bodyPr/>
                    <a:lstStyle/>
                    <a:p>
                      <a:pPr indent="0" lvl="0" marL="0" marR="0" rtl="0" algn="l">
                        <a:lnSpc>
                          <a:spcPct val="115000"/>
                        </a:lnSpc>
                        <a:spcBef>
                          <a:spcPts val="0"/>
                        </a:spcBef>
                        <a:spcAft>
                          <a:spcPts val="0"/>
                        </a:spcAft>
                        <a:buClr>
                          <a:srgbClr val="000000"/>
                        </a:buClr>
                        <a:buSzPts val="850"/>
                        <a:buFont typeface="Calibri"/>
                        <a:buNone/>
                      </a:pPr>
                      <a:r>
                        <a:rPr b="1" lang="en" sz="800" u="none" cap="none" strike="noStrike">
                          <a:latin typeface="Calibri"/>
                          <a:ea typeface="Calibri"/>
                          <a:cs typeface="Calibri"/>
                          <a:sym typeface="Calibri"/>
                        </a:rPr>
                        <a:t>1. Metaphor</a:t>
                      </a:r>
                      <a:endParaRPr b="1" sz="800" u="none" cap="none" strike="noStrike">
                        <a:latin typeface="Calibri"/>
                        <a:ea typeface="Calibri"/>
                        <a:cs typeface="Calibri"/>
                        <a:sym typeface="Calibri"/>
                      </a:endParaRPr>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 sz="800"/>
                        <a:t>A figure of speech where a word or phrase (that ordinarily means one thing) is used to describe another, therefore making a direct comparison. </a:t>
                      </a:r>
                      <a:endParaRPr sz="800" u="none" cap="none" strike="noStrike"/>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04575">
                <a:tc>
                  <a:txBody>
                    <a:bodyPr/>
                    <a:lstStyle/>
                    <a:p>
                      <a:pPr indent="0" lvl="0" marL="0" marR="0" rtl="0" algn="l">
                        <a:lnSpc>
                          <a:spcPct val="115000"/>
                        </a:lnSpc>
                        <a:spcBef>
                          <a:spcPts val="0"/>
                        </a:spcBef>
                        <a:spcAft>
                          <a:spcPts val="0"/>
                        </a:spcAft>
                        <a:buClr>
                          <a:srgbClr val="000000"/>
                        </a:buClr>
                        <a:buSzPts val="800"/>
                        <a:buFont typeface="Arial"/>
                        <a:buNone/>
                      </a:pPr>
                      <a:r>
                        <a:rPr b="1" lang="en" sz="800" u="none" cap="none" strike="noStrike">
                          <a:latin typeface="Calibri"/>
                          <a:ea typeface="Calibri"/>
                          <a:cs typeface="Calibri"/>
                          <a:sym typeface="Calibri"/>
                        </a:rPr>
                        <a:t>2. Smilie</a:t>
                      </a:r>
                      <a:endParaRPr b="1" sz="800" u="none" cap="none" strike="noStrike">
                        <a:latin typeface="Calibri"/>
                        <a:ea typeface="Calibri"/>
                        <a:cs typeface="Calibri"/>
                        <a:sym typeface="Calibri"/>
                      </a:endParaRPr>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 sz="800"/>
                        <a:t>A comparison of two different things, with the help of the words ‘like’ or ‘as’. </a:t>
                      </a:r>
                      <a:endParaRPr sz="800" u="none" cap="none" strike="noStrike"/>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66550">
                <a:tc>
                  <a:txBody>
                    <a:bodyPr/>
                    <a:lstStyle/>
                    <a:p>
                      <a:pPr indent="0" lvl="0" marL="0" marR="0" rtl="0" algn="l">
                        <a:lnSpc>
                          <a:spcPct val="115000"/>
                        </a:lnSpc>
                        <a:spcBef>
                          <a:spcPts val="0"/>
                        </a:spcBef>
                        <a:spcAft>
                          <a:spcPts val="0"/>
                        </a:spcAft>
                        <a:buClr>
                          <a:srgbClr val="000000"/>
                        </a:buClr>
                        <a:buSzPts val="800"/>
                        <a:buFont typeface="Arial"/>
                        <a:buNone/>
                      </a:pPr>
                      <a:r>
                        <a:rPr b="1" lang="en" sz="800" u="none" cap="none" strike="noStrike">
                          <a:latin typeface="Calibri"/>
                          <a:ea typeface="Calibri"/>
                          <a:cs typeface="Calibri"/>
                          <a:sym typeface="Calibri"/>
                        </a:rPr>
                        <a:t>3. </a:t>
                      </a:r>
                      <a:r>
                        <a:rPr b="1" lang="en" sz="700" u="none" cap="none" strike="noStrike">
                          <a:latin typeface="Calibri"/>
                          <a:ea typeface="Calibri"/>
                          <a:cs typeface="Calibri"/>
                          <a:sym typeface="Calibri"/>
                        </a:rPr>
                        <a:t>Person</a:t>
                      </a:r>
                      <a:r>
                        <a:rPr b="1" lang="en" sz="700">
                          <a:latin typeface="Calibri"/>
                          <a:ea typeface="Calibri"/>
                          <a:cs typeface="Calibri"/>
                          <a:sym typeface="Calibri"/>
                        </a:rPr>
                        <a:t>ification</a:t>
                      </a:r>
                      <a:r>
                        <a:rPr b="1" lang="en" sz="600">
                          <a:latin typeface="Calibri"/>
                          <a:ea typeface="Calibri"/>
                          <a:cs typeface="Calibri"/>
                          <a:sym typeface="Calibri"/>
                        </a:rPr>
                        <a:t> </a:t>
                      </a:r>
                      <a:r>
                        <a:rPr b="1" lang="en" sz="700">
                          <a:latin typeface="Calibri"/>
                          <a:ea typeface="Calibri"/>
                          <a:cs typeface="Calibri"/>
                          <a:sym typeface="Calibri"/>
                        </a:rPr>
                        <a:t>(zoomorphism)</a:t>
                      </a:r>
                      <a:endParaRPr b="1" sz="700" u="none" cap="none" strike="noStrike">
                        <a:latin typeface="Calibri"/>
                        <a:ea typeface="Calibri"/>
                        <a:cs typeface="Calibri"/>
                        <a:sym typeface="Calibri"/>
                      </a:endParaRPr>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 sz="800"/>
                        <a:t>When a human characteristic is given to an inanimate object or an object without conscious thought. </a:t>
                      </a:r>
                      <a:endParaRPr sz="800" u="none" cap="none" strike="noStrike"/>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08175">
                <a:tc>
                  <a:txBody>
                    <a:bodyPr/>
                    <a:lstStyle/>
                    <a:p>
                      <a:pPr indent="0" lvl="0" marL="0" marR="0" rtl="0" algn="l">
                        <a:lnSpc>
                          <a:spcPct val="115000"/>
                        </a:lnSpc>
                        <a:spcBef>
                          <a:spcPts val="0"/>
                        </a:spcBef>
                        <a:spcAft>
                          <a:spcPts val="0"/>
                        </a:spcAft>
                        <a:buClr>
                          <a:srgbClr val="000000"/>
                        </a:buClr>
                        <a:buSzPts val="800"/>
                        <a:buFont typeface="Arial"/>
                        <a:buNone/>
                      </a:pPr>
                      <a:r>
                        <a:rPr b="1" lang="en" sz="800" u="none" cap="none" strike="noStrike">
                          <a:latin typeface="Calibri"/>
                          <a:ea typeface="Calibri"/>
                          <a:cs typeface="Calibri"/>
                          <a:sym typeface="Calibri"/>
                        </a:rPr>
                        <a:t>4. </a:t>
                      </a:r>
                      <a:r>
                        <a:rPr b="1" lang="en" sz="800">
                          <a:solidFill>
                            <a:schemeClr val="dk1"/>
                          </a:solidFill>
                          <a:latin typeface="Calibri"/>
                          <a:ea typeface="Calibri"/>
                          <a:cs typeface="Calibri"/>
                          <a:sym typeface="Calibri"/>
                        </a:rPr>
                        <a:t>Alliteration</a:t>
                      </a:r>
                      <a:r>
                        <a:rPr b="1" lang="en" sz="800" u="none" cap="none" strike="noStrike">
                          <a:latin typeface="Calibri"/>
                          <a:ea typeface="Calibri"/>
                          <a:cs typeface="Calibri"/>
                          <a:sym typeface="Calibri"/>
                        </a:rPr>
                        <a:t> </a:t>
                      </a:r>
                      <a:endParaRPr b="1" sz="800" u="none" cap="none" strike="noStrike">
                        <a:latin typeface="Calibri"/>
                        <a:ea typeface="Calibri"/>
                        <a:cs typeface="Calibri"/>
                        <a:sym typeface="Calibri"/>
                      </a:endParaRPr>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 sz="800"/>
                        <a:t>When the first letter or sound of a sequence of words is repeated. </a:t>
                      </a:r>
                      <a:endParaRPr sz="800" u="none" cap="none" strike="noStrike"/>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279775">
                <a:tc>
                  <a:txBody>
                    <a:bodyPr/>
                    <a:lstStyle/>
                    <a:p>
                      <a:pPr indent="0" lvl="0" marL="0" marR="0" rtl="0" algn="l">
                        <a:lnSpc>
                          <a:spcPct val="115000"/>
                        </a:lnSpc>
                        <a:spcBef>
                          <a:spcPts val="0"/>
                        </a:spcBef>
                        <a:spcAft>
                          <a:spcPts val="0"/>
                        </a:spcAft>
                        <a:buClr>
                          <a:srgbClr val="000000"/>
                        </a:buClr>
                        <a:buSzPts val="800"/>
                        <a:buFont typeface="Arial"/>
                        <a:buNone/>
                      </a:pPr>
                      <a:r>
                        <a:rPr b="1" lang="en" sz="800" u="none" cap="none" strike="noStrike">
                          <a:latin typeface="Calibri"/>
                          <a:ea typeface="Calibri"/>
                          <a:cs typeface="Calibri"/>
                          <a:sym typeface="Calibri"/>
                        </a:rPr>
                        <a:t>5. </a:t>
                      </a:r>
                      <a:r>
                        <a:rPr b="1" lang="en" sz="800">
                          <a:solidFill>
                            <a:schemeClr val="dk1"/>
                          </a:solidFill>
                          <a:latin typeface="Calibri"/>
                          <a:ea typeface="Calibri"/>
                          <a:cs typeface="Calibri"/>
                          <a:sym typeface="Calibri"/>
                        </a:rPr>
                        <a:t>Pathetic Fallacy </a:t>
                      </a:r>
                      <a:endParaRPr b="1" sz="800" u="none" cap="none" strike="noStrike">
                        <a:latin typeface="Calibri"/>
                        <a:ea typeface="Calibri"/>
                        <a:cs typeface="Calibri"/>
                        <a:sym typeface="Calibri"/>
                      </a:endParaRPr>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 sz="800"/>
                        <a:t>When the weather or environment reflects the mood of the character(s) and/or situation. </a:t>
                      </a:r>
                      <a:endParaRPr sz="800" u="none" cap="none" strike="noStrike"/>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15425">
                <a:tc>
                  <a:txBody>
                    <a:bodyPr/>
                    <a:lstStyle/>
                    <a:p>
                      <a:pPr indent="0" lvl="0" marL="0" marR="0" rtl="0" algn="l">
                        <a:lnSpc>
                          <a:spcPct val="115000"/>
                        </a:lnSpc>
                        <a:spcBef>
                          <a:spcPts val="0"/>
                        </a:spcBef>
                        <a:spcAft>
                          <a:spcPts val="0"/>
                        </a:spcAft>
                        <a:buClr>
                          <a:srgbClr val="000000"/>
                        </a:buClr>
                        <a:buSzPts val="800"/>
                        <a:buFont typeface="Arial"/>
                        <a:buNone/>
                      </a:pPr>
                      <a:r>
                        <a:rPr b="1" lang="en" sz="800" u="none" cap="none" strike="noStrike">
                          <a:latin typeface="Calibri"/>
                          <a:ea typeface="Calibri"/>
                          <a:cs typeface="Calibri"/>
                          <a:sym typeface="Calibri"/>
                        </a:rPr>
                        <a:t>6. Hyperbole</a:t>
                      </a:r>
                      <a:endParaRPr b="1" sz="800" u="none" cap="none" strike="noStrike">
                        <a:latin typeface="Calibri"/>
                        <a:ea typeface="Calibri"/>
                        <a:cs typeface="Calibri"/>
                        <a:sym typeface="Calibri"/>
                      </a:endParaRPr>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 sz="800"/>
                        <a:t>Using extreme exaggeration for emphasis or effect. </a:t>
                      </a:r>
                      <a:endParaRPr sz="800" u="none" cap="none" strike="noStrike"/>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15425">
                <a:tc>
                  <a:txBody>
                    <a:bodyPr/>
                    <a:lstStyle/>
                    <a:p>
                      <a:pPr indent="0" lvl="0" marL="0" marR="0" rtl="0" algn="l">
                        <a:lnSpc>
                          <a:spcPct val="115000"/>
                        </a:lnSpc>
                        <a:spcBef>
                          <a:spcPts val="0"/>
                        </a:spcBef>
                        <a:spcAft>
                          <a:spcPts val="0"/>
                        </a:spcAft>
                        <a:buClr>
                          <a:srgbClr val="000000"/>
                        </a:buClr>
                        <a:buSzPts val="800"/>
                        <a:buFont typeface="Arial"/>
                        <a:buNone/>
                      </a:pPr>
                      <a:r>
                        <a:rPr b="1" lang="en" sz="800" u="none" cap="none" strike="noStrike">
                          <a:latin typeface="Calibri"/>
                          <a:ea typeface="Calibri"/>
                          <a:cs typeface="Calibri"/>
                          <a:sym typeface="Calibri"/>
                        </a:rPr>
                        <a:t>7. </a:t>
                      </a:r>
                      <a:r>
                        <a:rPr b="1" lang="en" sz="800">
                          <a:solidFill>
                            <a:schemeClr val="dk1"/>
                          </a:solidFill>
                          <a:latin typeface="Calibri"/>
                          <a:ea typeface="Calibri"/>
                          <a:cs typeface="Calibri"/>
                          <a:sym typeface="Calibri"/>
                        </a:rPr>
                        <a:t>Semantic Field</a:t>
                      </a:r>
                      <a:endParaRPr b="1" sz="800" u="none" cap="none" strike="noStrike">
                        <a:latin typeface="Calibri"/>
                        <a:ea typeface="Calibri"/>
                        <a:cs typeface="Calibri"/>
                        <a:sym typeface="Calibri"/>
                      </a:endParaRPr>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 sz="800"/>
                        <a:t>A theme, tone or feeling that is created by using words which relate to each other. </a:t>
                      </a:r>
                      <a:endParaRPr sz="800" u="none" cap="none" strike="noStrike"/>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422650">
                <a:tc>
                  <a:txBody>
                    <a:bodyPr/>
                    <a:lstStyle/>
                    <a:p>
                      <a:pPr indent="0" lvl="0" marL="0" marR="0" rtl="0" algn="l">
                        <a:lnSpc>
                          <a:spcPct val="115000"/>
                        </a:lnSpc>
                        <a:spcBef>
                          <a:spcPts val="0"/>
                        </a:spcBef>
                        <a:spcAft>
                          <a:spcPts val="0"/>
                        </a:spcAft>
                        <a:buClr>
                          <a:srgbClr val="000000"/>
                        </a:buClr>
                        <a:buSzPts val="800"/>
                        <a:buFont typeface="Arial"/>
                        <a:buNone/>
                      </a:pPr>
                      <a:r>
                        <a:rPr b="1" lang="en" sz="800" u="none" cap="none" strike="noStrike">
                          <a:latin typeface="Calibri"/>
                          <a:ea typeface="Calibri"/>
                          <a:cs typeface="Calibri"/>
                          <a:sym typeface="Calibri"/>
                        </a:rPr>
                        <a:t>8. </a:t>
                      </a:r>
                      <a:r>
                        <a:rPr b="1" lang="en" sz="800">
                          <a:latin typeface="Calibri"/>
                          <a:ea typeface="Calibri"/>
                          <a:cs typeface="Calibri"/>
                          <a:sym typeface="Calibri"/>
                        </a:rPr>
                        <a:t>Direct Address</a:t>
                      </a:r>
                      <a:endParaRPr b="1" sz="800" u="none" cap="none" strike="noStrike">
                        <a:latin typeface="Calibri"/>
                        <a:ea typeface="Calibri"/>
                        <a:cs typeface="Calibri"/>
                        <a:sym typeface="Calibri"/>
                      </a:endParaRPr>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00"/>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 sz="800"/>
                        <a:t>When the writer/speaker communicates directly with their audience, often using the word ‘you’. </a:t>
                      </a:r>
                      <a:endParaRPr sz="800" u="none" cap="none" strike="noStrike"/>
                    </a:p>
                  </a:txBody>
                  <a:tcPr marT="0" marB="0" marR="74300" marL="743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graphicFrame>
        <p:nvGraphicFramePr>
          <p:cNvPr id="64" name="Google Shape;64;g13685b10c9f_0_0"/>
          <p:cNvGraphicFramePr/>
          <p:nvPr/>
        </p:nvGraphicFramePr>
        <p:xfrm>
          <a:off x="5361545" y="-4"/>
          <a:ext cx="3000000" cy="3000000"/>
        </p:xfrm>
        <a:graphic>
          <a:graphicData uri="http://schemas.openxmlformats.org/drawingml/2006/table">
            <a:tbl>
              <a:tblPr bandRow="1" firstRow="1">
                <a:noFill/>
                <a:tableStyleId>{03DC63D1-1147-4086-91FD-0CCF9327F681}</a:tableStyleId>
              </a:tblPr>
              <a:tblGrid>
                <a:gridCol w="970125"/>
                <a:gridCol w="4098650"/>
              </a:tblGrid>
              <a:tr h="276825">
                <a:tc gridSpan="2">
                  <a:txBody>
                    <a:bodyPr/>
                    <a:lstStyle/>
                    <a:p>
                      <a:pPr indent="0" lvl="0" marL="0" marR="0" rtl="0" algn="ctr">
                        <a:lnSpc>
                          <a:spcPct val="100000"/>
                        </a:lnSpc>
                        <a:spcBef>
                          <a:spcPts val="0"/>
                        </a:spcBef>
                        <a:spcAft>
                          <a:spcPts val="0"/>
                        </a:spcAft>
                        <a:buClr>
                          <a:srgbClr val="000000"/>
                        </a:buClr>
                        <a:buSzPts val="850"/>
                        <a:buFont typeface="Arial"/>
                        <a:buNone/>
                      </a:pPr>
                      <a:r>
                        <a:rPr b="1" lang="en" sz="850" u="none" cap="none" strike="noStrike">
                          <a:latin typeface="Calibri"/>
                          <a:ea typeface="Calibri"/>
                          <a:cs typeface="Calibri"/>
                          <a:sym typeface="Calibri"/>
                        </a:rPr>
                        <a:t>2. Skills </a:t>
                      </a:r>
                      <a:endParaRPr b="1" sz="850" u="none" cap="none" strike="noStrike">
                        <a:latin typeface="Calibri"/>
                        <a:ea typeface="Calibri"/>
                        <a:cs typeface="Calibri"/>
                        <a:sym typeface="Calibri"/>
                      </a:endParaRPr>
                    </a:p>
                  </a:txBody>
                  <a:tcPr marT="45725" marB="45725" marR="99050" marL="990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hMerge="1"/>
              </a:tr>
              <a:tr h="439700">
                <a:tc>
                  <a:txBody>
                    <a:bodyPr/>
                    <a:lstStyle/>
                    <a:p>
                      <a:pPr indent="0" lvl="0" marL="0" marR="0" rtl="0" algn="l">
                        <a:lnSpc>
                          <a:spcPct val="100000"/>
                        </a:lnSpc>
                        <a:spcBef>
                          <a:spcPts val="0"/>
                        </a:spcBef>
                        <a:spcAft>
                          <a:spcPts val="0"/>
                        </a:spcAft>
                        <a:buClr>
                          <a:srgbClr val="000000"/>
                        </a:buClr>
                        <a:buSzPts val="900"/>
                        <a:buFont typeface="Calibri"/>
                        <a:buNone/>
                      </a:pPr>
                      <a:r>
                        <a:rPr b="1" lang="en" sz="800"/>
                        <a:t>Infer</a:t>
                      </a:r>
                      <a:endParaRPr b="1" sz="800" u="none" cap="none" strike="noStrike"/>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0" marR="0" rtl="0" algn="l">
                        <a:lnSpc>
                          <a:spcPct val="100000"/>
                        </a:lnSpc>
                        <a:spcBef>
                          <a:spcPts val="0"/>
                        </a:spcBef>
                        <a:spcAft>
                          <a:spcPts val="0"/>
                        </a:spcAft>
                        <a:buClr>
                          <a:srgbClr val="000000"/>
                        </a:buClr>
                        <a:buSzPts val="850"/>
                        <a:buFont typeface="Calibri"/>
                        <a:buNone/>
                      </a:pPr>
                      <a:r>
                        <a:rPr lang="en" sz="800"/>
                        <a:t>Look at the information you have been given and decipher further meaning behind the words presented. Consider the information that you are not begging directly told but you can logically assume to be likely. </a:t>
                      </a:r>
                      <a:endParaRPr sz="800" u="none" cap="none" strike="noStrike"/>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71375">
                <a:tc>
                  <a:txBody>
                    <a:bodyPr/>
                    <a:lstStyle/>
                    <a:p>
                      <a:pPr indent="0" lvl="0" marL="0" marR="0" rtl="0" algn="l">
                        <a:lnSpc>
                          <a:spcPct val="100000"/>
                        </a:lnSpc>
                        <a:spcBef>
                          <a:spcPts val="0"/>
                        </a:spcBef>
                        <a:spcAft>
                          <a:spcPts val="0"/>
                        </a:spcAft>
                        <a:buClr>
                          <a:srgbClr val="000000"/>
                        </a:buClr>
                        <a:buSzPts val="800"/>
                        <a:buFont typeface="Arial"/>
                        <a:buNone/>
                      </a:pPr>
                      <a:r>
                        <a:rPr b="1" lang="en" sz="800"/>
                        <a:t>Analyse </a:t>
                      </a:r>
                      <a:endParaRPr b="1" sz="800" u="none" cap="none" strike="noStrike"/>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0" marR="0" rtl="0" algn="l">
                        <a:lnSpc>
                          <a:spcPct val="100000"/>
                        </a:lnSpc>
                        <a:spcBef>
                          <a:spcPts val="0"/>
                        </a:spcBef>
                        <a:spcAft>
                          <a:spcPts val="0"/>
                        </a:spcAft>
                        <a:buClr>
                          <a:srgbClr val="000000"/>
                        </a:buClr>
                        <a:buSzPts val="850"/>
                        <a:buFont typeface="Calibri"/>
                        <a:buNone/>
                      </a:pPr>
                      <a:r>
                        <a:rPr lang="en" sz="800"/>
                        <a:t>To look </a:t>
                      </a:r>
                      <a:r>
                        <a:rPr b="1" lang="en" sz="800"/>
                        <a:t>closely</a:t>
                      </a:r>
                      <a:r>
                        <a:rPr lang="en" sz="800"/>
                        <a:t> at part or parts of the text. Through this </a:t>
                      </a:r>
                      <a:r>
                        <a:rPr b="1" lang="en" sz="800"/>
                        <a:t>close consideration</a:t>
                      </a:r>
                      <a:r>
                        <a:rPr lang="en" sz="800"/>
                        <a:t> you consider what the writer </a:t>
                      </a:r>
                      <a:r>
                        <a:rPr b="1" lang="en" sz="800"/>
                        <a:t>decided</a:t>
                      </a:r>
                      <a:r>
                        <a:rPr lang="en" sz="800"/>
                        <a:t> to do and what </a:t>
                      </a:r>
                      <a:r>
                        <a:rPr b="1" lang="en" sz="800"/>
                        <a:t>impact </a:t>
                      </a:r>
                      <a:r>
                        <a:rPr lang="en" sz="800"/>
                        <a:t>this has on the reader. </a:t>
                      </a:r>
                      <a:endParaRPr sz="800" u="none" cap="none" strike="noStrike"/>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862150">
                <a:tc>
                  <a:txBody>
                    <a:bodyPr/>
                    <a:lstStyle/>
                    <a:p>
                      <a:pPr indent="0" lvl="0" marL="0" marR="0" rtl="0" algn="l">
                        <a:lnSpc>
                          <a:spcPct val="100000"/>
                        </a:lnSpc>
                        <a:spcBef>
                          <a:spcPts val="0"/>
                        </a:spcBef>
                        <a:spcAft>
                          <a:spcPts val="0"/>
                        </a:spcAft>
                        <a:buClr>
                          <a:srgbClr val="000000"/>
                        </a:buClr>
                        <a:buSzPts val="800"/>
                        <a:buFont typeface="Arial"/>
                        <a:buNone/>
                      </a:pPr>
                      <a:r>
                        <a:rPr b="1" lang="en" sz="800"/>
                        <a:t>Summarising the differences</a:t>
                      </a:r>
                      <a:endParaRPr b="1" sz="800" u="none" cap="none" strike="noStrike"/>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0" marR="0" rtl="0" algn="l">
                        <a:lnSpc>
                          <a:spcPct val="100000"/>
                        </a:lnSpc>
                        <a:spcBef>
                          <a:spcPts val="0"/>
                        </a:spcBef>
                        <a:spcAft>
                          <a:spcPts val="0"/>
                        </a:spcAft>
                        <a:buClr>
                          <a:srgbClr val="000000"/>
                        </a:buClr>
                        <a:buSzPts val="850"/>
                        <a:buFont typeface="Calibri"/>
                        <a:buNone/>
                      </a:pPr>
                      <a:r>
                        <a:rPr lang="en" sz="800"/>
                        <a:t>When you are </a:t>
                      </a:r>
                      <a:r>
                        <a:rPr b="1" lang="en" sz="800"/>
                        <a:t>summarising</a:t>
                      </a:r>
                      <a:r>
                        <a:rPr lang="en" sz="800"/>
                        <a:t> you need to ensure you are using quotations from the text as </a:t>
                      </a:r>
                      <a:r>
                        <a:rPr b="1" lang="en" sz="800"/>
                        <a:t>evidence</a:t>
                      </a:r>
                      <a:r>
                        <a:rPr lang="en" sz="800"/>
                        <a:t>. Look for </a:t>
                      </a:r>
                      <a:r>
                        <a:rPr b="1" lang="en" sz="800"/>
                        <a:t>specific differences</a:t>
                      </a:r>
                      <a:r>
                        <a:rPr lang="en" sz="800"/>
                        <a:t> that are connected across </a:t>
                      </a:r>
                      <a:r>
                        <a:rPr b="1" lang="en" sz="800"/>
                        <a:t>both</a:t>
                      </a:r>
                      <a:r>
                        <a:rPr lang="en" sz="800"/>
                        <a:t> sources. A summary does not require you to analyse language but you should make </a:t>
                      </a:r>
                      <a:r>
                        <a:rPr b="1" lang="en" sz="800"/>
                        <a:t>detailed inference</a:t>
                      </a:r>
                      <a:r>
                        <a:rPr lang="en" sz="800"/>
                        <a:t>. Use </a:t>
                      </a:r>
                      <a:r>
                        <a:rPr b="1" lang="en" sz="800"/>
                        <a:t>comparison connectives</a:t>
                      </a:r>
                      <a:r>
                        <a:rPr lang="en" sz="800"/>
                        <a:t> (e.g. Likewise, similarly, on the other hand, in contrast.)</a:t>
                      </a:r>
                      <a:endParaRPr i="0" sz="800" u="none" cap="none" strike="noStrike"/>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742750">
                <a:tc>
                  <a:txBody>
                    <a:bodyPr/>
                    <a:lstStyle/>
                    <a:p>
                      <a:pPr indent="0" lvl="0" marL="0" marR="0" rtl="0" algn="l">
                        <a:lnSpc>
                          <a:spcPct val="100000"/>
                        </a:lnSpc>
                        <a:spcBef>
                          <a:spcPts val="0"/>
                        </a:spcBef>
                        <a:spcAft>
                          <a:spcPts val="0"/>
                        </a:spcAft>
                        <a:buClr>
                          <a:srgbClr val="000000"/>
                        </a:buClr>
                        <a:buSzPts val="900"/>
                        <a:buFont typeface="Calibri"/>
                        <a:buNone/>
                      </a:pPr>
                      <a:r>
                        <a:rPr b="1" lang="en" sz="800"/>
                        <a:t>Comparing how writers have conveyed their perspectives </a:t>
                      </a:r>
                      <a:endParaRPr b="1" sz="800" u="none" cap="none" strike="noStrike"/>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0" rtl="0" algn="l">
                        <a:spcBef>
                          <a:spcPts val="0"/>
                        </a:spcBef>
                        <a:spcAft>
                          <a:spcPts val="0"/>
                        </a:spcAft>
                        <a:buClr>
                          <a:schemeClr val="dk1"/>
                        </a:buClr>
                        <a:buSzPts val="850"/>
                        <a:buFont typeface="Calibri"/>
                        <a:buNone/>
                      </a:pPr>
                      <a:r>
                        <a:rPr lang="en" sz="800">
                          <a:solidFill>
                            <a:schemeClr val="dk1"/>
                          </a:solidFill>
                        </a:rPr>
                        <a:t>Use </a:t>
                      </a:r>
                      <a:r>
                        <a:rPr b="1" lang="en" sz="800">
                          <a:solidFill>
                            <a:schemeClr val="dk1"/>
                          </a:solidFill>
                        </a:rPr>
                        <a:t>comparison connectives</a:t>
                      </a:r>
                      <a:r>
                        <a:rPr lang="en" sz="800">
                          <a:solidFill>
                            <a:schemeClr val="dk1"/>
                          </a:solidFill>
                        </a:rPr>
                        <a:t> (e.g. Likewise, similarly, on the other hand, in contrast)to explain the differing points of view by time or place of the writers. You should select quotation that specifical show how the writers </a:t>
                      </a:r>
                      <a:r>
                        <a:rPr b="1" lang="en" sz="800">
                          <a:solidFill>
                            <a:schemeClr val="dk1"/>
                          </a:solidFill>
                        </a:rPr>
                        <a:t>feel </a:t>
                      </a:r>
                      <a:r>
                        <a:rPr lang="en" sz="800">
                          <a:solidFill>
                            <a:schemeClr val="dk1"/>
                          </a:solidFill>
                        </a:rPr>
                        <a:t>and as a result your should be able to comment on the writer's </a:t>
                      </a:r>
                      <a:r>
                        <a:rPr b="1" lang="en" sz="800">
                          <a:solidFill>
                            <a:schemeClr val="dk1"/>
                          </a:solidFill>
                        </a:rPr>
                        <a:t>tone. </a:t>
                      </a:r>
                      <a:endParaRPr b="1" sz="800" u="none" cap="none" strike="noStrike"/>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50525">
                <a:tc>
                  <a:txBody>
                    <a:bodyPr/>
                    <a:lstStyle/>
                    <a:p>
                      <a:pPr indent="0" lvl="0" marL="0" marR="0" rtl="0" algn="l">
                        <a:lnSpc>
                          <a:spcPct val="100000"/>
                        </a:lnSpc>
                        <a:spcBef>
                          <a:spcPts val="0"/>
                        </a:spcBef>
                        <a:spcAft>
                          <a:spcPts val="0"/>
                        </a:spcAft>
                        <a:buNone/>
                      </a:pPr>
                      <a:r>
                        <a:rPr b="1" lang="en" sz="800"/>
                        <a:t>Evaluate</a:t>
                      </a:r>
                      <a:endParaRPr b="1" sz="800"/>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0000"/>
                    </a:solidFill>
                  </a:tcPr>
                </a:tc>
                <a:tc>
                  <a:txBody>
                    <a:bodyPr/>
                    <a:lstStyle/>
                    <a:p>
                      <a:pPr indent="0" lvl="0" marL="0" rtl="0" algn="l">
                        <a:spcBef>
                          <a:spcPts val="0"/>
                        </a:spcBef>
                        <a:spcAft>
                          <a:spcPts val="0"/>
                        </a:spcAft>
                        <a:buNone/>
                      </a:pPr>
                      <a:r>
                        <a:rPr lang="en" sz="800">
                          <a:solidFill>
                            <a:schemeClr val="dk1"/>
                          </a:solidFill>
                        </a:rPr>
                        <a:t>You are </a:t>
                      </a:r>
                      <a:r>
                        <a:rPr b="1" lang="en" sz="800">
                          <a:solidFill>
                            <a:schemeClr val="dk1"/>
                          </a:solidFill>
                        </a:rPr>
                        <a:t>evaluating </a:t>
                      </a:r>
                      <a:r>
                        <a:rPr lang="en" sz="800">
                          <a:solidFill>
                            <a:schemeClr val="dk1"/>
                          </a:solidFill>
                        </a:rPr>
                        <a:t> the opinion and deciding if you think it is right or wrong. You can </a:t>
                      </a:r>
                      <a:r>
                        <a:rPr b="1" lang="en" sz="800">
                          <a:solidFill>
                            <a:schemeClr val="dk1"/>
                          </a:solidFill>
                        </a:rPr>
                        <a:t>justify </a:t>
                      </a:r>
                      <a:r>
                        <a:rPr lang="en" sz="800">
                          <a:solidFill>
                            <a:schemeClr val="dk1"/>
                          </a:solidFill>
                        </a:rPr>
                        <a:t>your evaluation based on the information you can </a:t>
                      </a:r>
                      <a:r>
                        <a:rPr b="1" lang="en" sz="800">
                          <a:solidFill>
                            <a:schemeClr val="dk1"/>
                          </a:solidFill>
                        </a:rPr>
                        <a:t>retrieve </a:t>
                      </a:r>
                      <a:r>
                        <a:rPr lang="en" sz="800">
                          <a:solidFill>
                            <a:schemeClr val="dk1"/>
                          </a:solidFill>
                        </a:rPr>
                        <a:t>from the tex and present as </a:t>
                      </a:r>
                      <a:r>
                        <a:rPr b="1" lang="en" sz="800">
                          <a:solidFill>
                            <a:schemeClr val="dk1"/>
                          </a:solidFill>
                        </a:rPr>
                        <a:t>evidence. </a:t>
                      </a:r>
                      <a:endParaRPr b="1" sz="800">
                        <a:solidFill>
                          <a:schemeClr val="dk1"/>
                        </a:solidFil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graphicFrame>
        <p:nvGraphicFramePr>
          <p:cNvPr id="65" name="Google Shape;65;g13685b10c9f_0_0"/>
          <p:cNvGraphicFramePr/>
          <p:nvPr/>
        </p:nvGraphicFramePr>
        <p:xfrm>
          <a:off x="-3" y="3062588"/>
          <a:ext cx="3000000" cy="3000000"/>
        </p:xfrm>
        <a:graphic>
          <a:graphicData uri="http://schemas.openxmlformats.org/drawingml/2006/table">
            <a:tbl>
              <a:tblPr bandRow="1" firstRow="1">
                <a:noFill/>
                <a:tableStyleId>{03DC63D1-1147-4086-91FD-0CCF9327F681}</a:tableStyleId>
              </a:tblPr>
              <a:tblGrid>
                <a:gridCol w="1025000"/>
                <a:gridCol w="398100"/>
                <a:gridCol w="3947525"/>
              </a:tblGrid>
              <a:tr h="281900">
                <a:tc gridSpan="3">
                  <a:txBody>
                    <a:bodyPr/>
                    <a:lstStyle/>
                    <a:p>
                      <a:pPr indent="0" lvl="0" marL="0" marR="0" rtl="0" algn="ctr">
                        <a:lnSpc>
                          <a:spcPct val="100000"/>
                        </a:lnSpc>
                        <a:spcBef>
                          <a:spcPts val="0"/>
                        </a:spcBef>
                        <a:spcAft>
                          <a:spcPts val="0"/>
                        </a:spcAft>
                        <a:buClr>
                          <a:srgbClr val="000000"/>
                        </a:buClr>
                        <a:buSzPts val="850"/>
                        <a:buFont typeface="Arial"/>
                        <a:buNone/>
                      </a:pPr>
                      <a:r>
                        <a:rPr b="1" lang="en" sz="850" u="none" cap="none" strike="noStrike"/>
                        <a:t>3. </a:t>
                      </a:r>
                      <a:r>
                        <a:rPr b="1" lang="en" sz="850"/>
                        <a:t>Structural Techniques </a:t>
                      </a:r>
                      <a:endParaRPr b="1" sz="85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hMerge="1"/>
                <a:tc hMerge="1"/>
              </a:tr>
              <a:tr h="713150">
                <a:tc>
                  <a:txBody>
                    <a:bodyPr/>
                    <a:lstStyle/>
                    <a:p>
                      <a:pPr indent="0" lvl="0" marL="0" marR="0" rtl="0" algn="l">
                        <a:lnSpc>
                          <a:spcPct val="100000"/>
                        </a:lnSpc>
                        <a:spcBef>
                          <a:spcPts val="0"/>
                        </a:spcBef>
                        <a:spcAft>
                          <a:spcPts val="0"/>
                        </a:spcAft>
                        <a:buNone/>
                      </a:pPr>
                      <a:r>
                        <a:rPr b="1" lang="en" sz="800"/>
                        <a:t>Analysing Structure</a:t>
                      </a:r>
                      <a:endParaRPr b="1" sz="8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gridSpan="2">
                  <a:txBody>
                    <a:bodyPr/>
                    <a:lstStyle/>
                    <a:p>
                      <a:pPr indent="0" lvl="0" marL="0" rtl="0" algn="l">
                        <a:spcBef>
                          <a:spcPts val="0"/>
                        </a:spcBef>
                        <a:spcAft>
                          <a:spcPts val="0"/>
                        </a:spcAft>
                        <a:buClr>
                          <a:schemeClr val="dk1"/>
                        </a:buClr>
                        <a:buSzPts val="850"/>
                        <a:buFont typeface="Calibri"/>
                        <a:buNone/>
                      </a:pPr>
                      <a:r>
                        <a:rPr lang="en" sz="800">
                          <a:solidFill>
                            <a:schemeClr val="dk1"/>
                          </a:solidFill>
                        </a:rPr>
                        <a:t>When you are analysing the structure of a text you are considering  why the writer has chosen to reveal the information to the reader in the order that they have. Consider the way the text moves from </a:t>
                      </a:r>
                      <a:r>
                        <a:rPr b="1" lang="en" sz="800">
                          <a:solidFill>
                            <a:schemeClr val="dk1"/>
                          </a:solidFill>
                        </a:rPr>
                        <a:t>beginning, middle to end. </a:t>
                      </a:r>
                      <a:r>
                        <a:rPr lang="en" sz="800">
                          <a:solidFill>
                            <a:schemeClr val="dk1"/>
                          </a:solidFill>
                        </a:rPr>
                        <a:t>How the writer creates a shift in focus and  </a:t>
                      </a:r>
                      <a:r>
                        <a:rPr b="1" lang="en" sz="800">
                          <a:solidFill>
                            <a:schemeClr val="dk1"/>
                          </a:solidFill>
                        </a:rPr>
                        <a:t>zooms in and zooms out </a:t>
                      </a:r>
                      <a:r>
                        <a:rPr lang="en" sz="800">
                          <a:solidFill>
                            <a:schemeClr val="dk1"/>
                          </a:solidFill>
                        </a:rPr>
                        <a:t>and </a:t>
                      </a:r>
                      <a:r>
                        <a:rPr b="1" lang="en" sz="800">
                          <a:solidFill>
                            <a:schemeClr val="dk1"/>
                          </a:solidFill>
                        </a:rPr>
                        <a:t>foregrounds or returns to (flash back or flash forward) </a:t>
                      </a:r>
                      <a:r>
                        <a:rPr lang="en" sz="800">
                          <a:solidFill>
                            <a:schemeClr val="dk1"/>
                          </a:solidFill>
                        </a:rPr>
                        <a:t>certain pieces of information and how all of this </a:t>
                      </a:r>
                      <a:r>
                        <a:rPr b="1" lang="en" sz="800">
                          <a:solidFill>
                            <a:schemeClr val="dk1"/>
                          </a:solidFill>
                        </a:rPr>
                        <a:t>impacts the reader. </a:t>
                      </a:r>
                      <a:endParaRPr b="1" sz="800">
                        <a:solidFill>
                          <a:schemeClr val="dk1"/>
                        </a:solidFill>
                      </a:endParaRPr>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428575">
                <a:tc>
                  <a:txBody>
                    <a:bodyPr/>
                    <a:lstStyle/>
                    <a:p>
                      <a:pPr indent="0" lvl="0" marL="0" marR="0" rtl="0" algn="l">
                        <a:lnSpc>
                          <a:spcPct val="100000"/>
                        </a:lnSpc>
                        <a:spcBef>
                          <a:spcPts val="0"/>
                        </a:spcBef>
                        <a:spcAft>
                          <a:spcPts val="0"/>
                        </a:spcAft>
                        <a:buClr>
                          <a:srgbClr val="000000"/>
                        </a:buClr>
                        <a:buSzPts val="850"/>
                        <a:buFont typeface="Calibri"/>
                        <a:buNone/>
                      </a:pPr>
                      <a:r>
                        <a:rPr b="1" lang="en" sz="800" u="none" cap="none" strike="noStrike"/>
                        <a:t>1. </a:t>
                      </a:r>
                      <a:r>
                        <a:rPr b="1" lang="en" sz="800"/>
                        <a:t>Circular  Narrative </a:t>
                      </a:r>
                      <a:endParaRPr b="1" sz="8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gridSpan="2">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Arial"/>
                          <a:ea typeface="Arial"/>
                          <a:cs typeface="Arial"/>
                          <a:sym typeface="Arial"/>
                        </a:rPr>
                        <a:t>The story </a:t>
                      </a:r>
                      <a:r>
                        <a:rPr b="1" lang="en" sz="800">
                          <a:solidFill>
                            <a:schemeClr val="dk1"/>
                          </a:solidFill>
                          <a:latin typeface="Arial"/>
                          <a:ea typeface="Arial"/>
                          <a:cs typeface="Arial"/>
                          <a:sym typeface="Arial"/>
                        </a:rPr>
                        <a:t>ends</a:t>
                      </a:r>
                      <a:r>
                        <a:rPr lang="en" sz="800">
                          <a:solidFill>
                            <a:schemeClr val="dk1"/>
                          </a:solidFill>
                          <a:latin typeface="Arial"/>
                          <a:ea typeface="Arial"/>
                          <a:cs typeface="Arial"/>
                          <a:sym typeface="Arial"/>
                        </a:rPr>
                        <a:t> where it </a:t>
                      </a:r>
                      <a:r>
                        <a:rPr b="1" lang="en" sz="800">
                          <a:solidFill>
                            <a:schemeClr val="dk1"/>
                          </a:solidFill>
                          <a:latin typeface="Arial"/>
                          <a:ea typeface="Arial"/>
                          <a:cs typeface="Arial"/>
                          <a:sym typeface="Arial"/>
                        </a:rPr>
                        <a:t>begins</a:t>
                      </a:r>
                      <a:r>
                        <a:rPr lang="en" sz="800">
                          <a:solidFill>
                            <a:schemeClr val="dk1"/>
                          </a:solidFill>
                          <a:latin typeface="Arial"/>
                          <a:ea typeface="Arial"/>
                          <a:cs typeface="Arial"/>
                          <a:sym typeface="Arial"/>
                        </a:rPr>
                        <a:t>- this could be in terms of person, place or ideas.</a:t>
                      </a:r>
                      <a:endParaRPr b="1" sz="8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465100">
                <a:tc>
                  <a:txBody>
                    <a:bodyPr/>
                    <a:lstStyle/>
                    <a:p>
                      <a:pPr indent="0" lvl="0" marL="0" marR="0" rtl="0" algn="l">
                        <a:lnSpc>
                          <a:spcPct val="100000"/>
                        </a:lnSpc>
                        <a:spcBef>
                          <a:spcPts val="0"/>
                        </a:spcBef>
                        <a:spcAft>
                          <a:spcPts val="0"/>
                        </a:spcAft>
                        <a:buClr>
                          <a:srgbClr val="000000"/>
                        </a:buClr>
                        <a:buSzPts val="850"/>
                        <a:buFont typeface="Calibri"/>
                        <a:buNone/>
                      </a:pPr>
                      <a:r>
                        <a:rPr b="1" lang="en" sz="800" u="none" cap="none" strike="noStrike"/>
                        <a:t>2. </a:t>
                      </a:r>
                      <a:r>
                        <a:rPr b="1" lang="en" sz="800"/>
                        <a:t>Linear </a:t>
                      </a:r>
                      <a:r>
                        <a:rPr b="1" lang="en" sz="800" u="none" cap="none" strike="noStrike"/>
                        <a:t> </a:t>
                      </a:r>
                      <a:endParaRPr b="1" sz="8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gridSpan="2">
                  <a:txBody>
                    <a:bodyPr/>
                    <a:lstStyle/>
                    <a:p>
                      <a:pPr indent="0" lvl="0" marL="0" rtl="0" algn="l">
                        <a:spcBef>
                          <a:spcPts val="0"/>
                        </a:spcBef>
                        <a:spcAft>
                          <a:spcPts val="0"/>
                        </a:spcAft>
                        <a:buClr>
                          <a:schemeClr val="dk1"/>
                        </a:buClr>
                        <a:buSzPts val="1100"/>
                        <a:buFont typeface="Arial"/>
                        <a:buNone/>
                      </a:pPr>
                      <a:r>
                        <a:rPr lang="en" sz="800"/>
                        <a:t>Stories are presented in a </a:t>
                      </a:r>
                      <a:r>
                        <a:rPr b="1" lang="en" sz="800"/>
                        <a:t>straightforward</a:t>
                      </a:r>
                      <a:r>
                        <a:rPr lang="en" sz="800"/>
                        <a:t>, </a:t>
                      </a:r>
                      <a:r>
                        <a:rPr b="1" lang="en" sz="800"/>
                        <a:t>logical manner</a:t>
                      </a:r>
                      <a:r>
                        <a:rPr lang="en" sz="800"/>
                        <a:t> with a clear </a:t>
                      </a:r>
                      <a:r>
                        <a:rPr b="1" lang="en" sz="800"/>
                        <a:t>beginning</a:t>
                      </a:r>
                      <a:r>
                        <a:rPr lang="en" sz="800"/>
                        <a:t>, </a:t>
                      </a:r>
                      <a:r>
                        <a:rPr b="1" lang="en" sz="800"/>
                        <a:t>middle</a:t>
                      </a:r>
                      <a:r>
                        <a:rPr lang="en" sz="800"/>
                        <a:t> and </a:t>
                      </a:r>
                      <a:r>
                        <a:rPr b="1" lang="en" sz="800"/>
                        <a:t>end</a:t>
                      </a:r>
                      <a:r>
                        <a:rPr lang="en" sz="800"/>
                        <a:t>, by telling readers what happens from one point in time to the next without using flashbacks or flash-forwards.</a:t>
                      </a:r>
                      <a:endParaRPr sz="8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357925">
                <a:tc>
                  <a:txBody>
                    <a:bodyPr/>
                    <a:lstStyle/>
                    <a:p>
                      <a:pPr indent="0" lvl="0" marL="0" marR="0" rtl="0" algn="l">
                        <a:lnSpc>
                          <a:spcPct val="100000"/>
                        </a:lnSpc>
                        <a:spcBef>
                          <a:spcPts val="0"/>
                        </a:spcBef>
                        <a:spcAft>
                          <a:spcPts val="0"/>
                        </a:spcAft>
                        <a:buClr>
                          <a:srgbClr val="000000"/>
                        </a:buClr>
                        <a:buSzPts val="850"/>
                        <a:buFont typeface="Calibri"/>
                        <a:buNone/>
                      </a:pPr>
                      <a:r>
                        <a:rPr b="1" lang="en" sz="800" u="none" cap="none" strike="noStrike"/>
                        <a:t>3. F</a:t>
                      </a:r>
                      <a:r>
                        <a:rPr b="1" lang="en" sz="800"/>
                        <a:t>oreshadowing </a:t>
                      </a:r>
                      <a:endParaRPr b="1" sz="8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gridSpan="2">
                  <a:txBody>
                    <a:bodyPr/>
                    <a:lstStyle/>
                    <a:p>
                      <a:pPr indent="0" lvl="0" marL="0" marR="0" rtl="0" algn="l">
                        <a:lnSpc>
                          <a:spcPct val="100000"/>
                        </a:lnSpc>
                        <a:spcBef>
                          <a:spcPts val="0"/>
                        </a:spcBef>
                        <a:spcAft>
                          <a:spcPts val="0"/>
                        </a:spcAft>
                        <a:buClr>
                          <a:srgbClr val="000000"/>
                        </a:buClr>
                        <a:buSzPts val="800"/>
                        <a:buFont typeface="Arial"/>
                        <a:buNone/>
                      </a:pPr>
                      <a:r>
                        <a:rPr lang="en" sz="800"/>
                        <a:t>A </a:t>
                      </a:r>
                      <a:r>
                        <a:rPr b="1" lang="en" sz="800"/>
                        <a:t>hint</a:t>
                      </a:r>
                      <a:r>
                        <a:rPr lang="en" sz="800"/>
                        <a:t> at something that will happen later in the text and have greater significance.</a:t>
                      </a:r>
                      <a:endParaRPr sz="8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713150">
                <a:tc>
                  <a:txBody>
                    <a:bodyPr/>
                    <a:lstStyle/>
                    <a:p>
                      <a:pPr indent="0" lvl="0" marL="0" marR="0" rtl="0" algn="l">
                        <a:lnSpc>
                          <a:spcPct val="100000"/>
                        </a:lnSpc>
                        <a:spcBef>
                          <a:spcPts val="0"/>
                        </a:spcBef>
                        <a:spcAft>
                          <a:spcPts val="0"/>
                        </a:spcAft>
                        <a:buClr>
                          <a:srgbClr val="000000"/>
                        </a:buClr>
                        <a:buSzPts val="850"/>
                        <a:buFont typeface="Calibri"/>
                        <a:buNone/>
                      </a:pPr>
                      <a:r>
                        <a:rPr b="1" lang="en" sz="800" u="none" cap="none" strike="noStrike"/>
                        <a:t>4. (*Internal) Dialogue </a:t>
                      </a:r>
                      <a:endParaRPr b="1" sz="8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gridSpan="2">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Arial"/>
                          <a:ea typeface="Arial"/>
                          <a:cs typeface="Arial"/>
                          <a:sym typeface="Arial"/>
                        </a:rPr>
                        <a:t>*A character or speaker’s thoughts presented as speech, the conversation our ego is having with itself.</a:t>
                      </a:r>
                      <a:endParaRPr sz="8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8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 sz="800">
                          <a:solidFill>
                            <a:schemeClr val="dk1"/>
                          </a:solidFill>
                          <a:latin typeface="Arial"/>
                          <a:ea typeface="Arial"/>
                          <a:cs typeface="Arial"/>
                          <a:sym typeface="Arial"/>
                        </a:rPr>
                        <a:t>Conversations and speech within the text as identified by specific punctuation.</a:t>
                      </a:r>
                      <a:endParaRPr sz="8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800">
                        <a:solidFill>
                          <a:schemeClr val="dk1"/>
                        </a:solidFill>
                        <a:latin typeface="Arial"/>
                        <a:ea typeface="Arial"/>
                        <a:cs typeface="Arial"/>
                        <a:sym typeface="Arial"/>
                      </a:endParaRPr>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333950">
                <a:tc>
                  <a:txBody>
                    <a:bodyPr/>
                    <a:lstStyle/>
                    <a:p>
                      <a:pPr indent="0" lvl="0" marL="0" marR="0" rtl="0" algn="l">
                        <a:lnSpc>
                          <a:spcPct val="100000"/>
                        </a:lnSpc>
                        <a:spcBef>
                          <a:spcPts val="0"/>
                        </a:spcBef>
                        <a:spcAft>
                          <a:spcPts val="0"/>
                        </a:spcAft>
                        <a:buClr>
                          <a:srgbClr val="000000"/>
                        </a:buClr>
                        <a:buSzPts val="850"/>
                        <a:buFont typeface="Calibri"/>
                        <a:buNone/>
                      </a:pPr>
                      <a:r>
                        <a:rPr b="1" lang="en" sz="800" u="none" cap="none" strike="noStrike"/>
                        <a:t>5. Motif </a:t>
                      </a:r>
                      <a:endParaRPr b="1" sz="8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gridSpan="2">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Arial"/>
                          <a:ea typeface="Arial"/>
                          <a:cs typeface="Arial"/>
                          <a:sym typeface="Arial"/>
                        </a:rPr>
                        <a:t>A deliberately repeated image throughout a text. </a:t>
                      </a:r>
                      <a:endParaRPr b="1" sz="8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299900">
                <a:tc>
                  <a:txBody>
                    <a:bodyPr/>
                    <a:lstStyle/>
                    <a:p>
                      <a:pPr indent="0" lvl="0" marL="0" marR="0" rtl="0" algn="l">
                        <a:lnSpc>
                          <a:spcPct val="100000"/>
                        </a:lnSpc>
                        <a:spcBef>
                          <a:spcPts val="0"/>
                        </a:spcBef>
                        <a:spcAft>
                          <a:spcPts val="0"/>
                        </a:spcAft>
                        <a:buClr>
                          <a:srgbClr val="000000"/>
                        </a:buClr>
                        <a:buSzPts val="850"/>
                        <a:buFont typeface="Calibri"/>
                        <a:buNone/>
                      </a:pPr>
                      <a:r>
                        <a:rPr b="1" lang="en" sz="800"/>
                        <a:t>6. </a:t>
                      </a:r>
                      <a:r>
                        <a:rPr b="1" lang="en" sz="800" u="none" cap="none" strike="noStrike"/>
                        <a:t>Climatic Moment </a:t>
                      </a:r>
                      <a:endParaRPr b="1" sz="8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gridSpan="2">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Arial"/>
                          <a:ea typeface="Arial"/>
                          <a:cs typeface="Arial"/>
                          <a:sym typeface="Arial"/>
                        </a:rPr>
                        <a:t>The most intense, exciting or pivotal point in a text. </a:t>
                      </a:r>
                      <a:endParaRPr b="1" sz="8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437650">
                <a:tc>
                  <a:txBody>
                    <a:bodyPr/>
                    <a:lstStyle/>
                    <a:p>
                      <a:pPr indent="0" lvl="0" marL="0" marR="0" rtl="0" algn="l">
                        <a:lnSpc>
                          <a:spcPct val="100000"/>
                        </a:lnSpc>
                        <a:spcBef>
                          <a:spcPts val="0"/>
                        </a:spcBef>
                        <a:spcAft>
                          <a:spcPts val="0"/>
                        </a:spcAft>
                        <a:buClr>
                          <a:srgbClr val="000000"/>
                        </a:buClr>
                        <a:buSzPts val="850"/>
                        <a:buFont typeface="Calibri"/>
                        <a:buNone/>
                      </a:pPr>
                      <a:r>
                        <a:rPr b="1" lang="en" sz="800" u="none" cap="none" strike="noStrike"/>
                        <a:t>7. </a:t>
                      </a:r>
                      <a:r>
                        <a:rPr b="1" lang="en" sz="800"/>
                        <a:t>P</a:t>
                      </a:r>
                      <a:r>
                        <a:rPr b="1" lang="en" sz="800" u="none" cap="none" strike="noStrike"/>
                        <a:t>aragraph lengths</a:t>
                      </a:r>
                      <a:endParaRPr b="1" sz="8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gridSpan="2">
                  <a:txBody>
                    <a:bodyPr/>
                    <a:lstStyle/>
                    <a:p>
                      <a:pPr indent="0" lvl="0" marL="0" marR="0" rtl="0" algn="l">
                        <a:lnSpc>
                          <a:spcPct val="100000"/>
                        </a:lnSpc>
                        <a:spcBef>
                          <a:spcPts val="0"/>
                        </a:spcBef>
                        <a:spcAft>
                          <a:spcPts val="0"/>
                        </a:spcAft>
                        <a:buClr>
                          <a:srgbClr val="000000"/>
                        </a:buClr>
                        <a:buSzPts val="800"/>
                        <a:buFont typeface="Arial"/>
                        <a:buNone/>
                      </a:pPr>
                      <a:r>
                        <a:rPr lang="en" sz="800"/>
                        <a:t>When paragraph lengths affect the development of the text, eg a final paragraph might summarise key points in an argument, or a short paragraph is deliberately instructive.</a:t>
                      </a:r>
                      <a:endParaRPr sz="8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437650">
                <a:tc>
                  <a:txBody>
                    <a:bodyPr/>
                    <a:lstStyle/>
                    <a:p>
                      <a:pPr indent="0" lvl="0" marL="0" marR="0" rtl="0" algn="l">
                        <a:lnSpc>
                          <a:spcPct val="100000"/>
                        </a:lnSpc>
                        <a:spcBef>
                          <a:spcPts val="0"/>
                        </a:spcBef>
                        <a:spcAft>
                          <a:spcPts val="0"/>
                        </a:spcAft>
                        <a:buNone/>
                      </a:pPr>
                      <a:r>
                        <a:rPr b="1" lang="en" sz="800"/>
                        <a:t>8. Sentence structure</a:t>
                      </a:r>
                      <a:endParaRPr b="1" sz="8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00B0F0"/>
                    </a:solidFill>
                  </a:tcPr>
                </a:tc>
                <a:tc gridSpan="2">
                  <a:txBody>
                    <a:bodyPr/>
                    <a:lstStyle/>
                    <a:p>
                      <a:pPr indent="0" lvl="0" marL="0" marR="0" rtl="0" algn="l">
                        <a:lnSpc>
                          <a:spcPct val="100000"/>
                        </a:lnSpc>
                        <a:spcBef>
                          <a:spcPts val="0"/>
                        </a:spcBef>
                        <a:spcAft>
                          <a:spcPts val="0"/>
                        </a:spcAft>
                        <a:buNone/>
                      </a:pPr>
                      <a:r>
                        <a:rPr lang="en" sz="800"/>
                        <a:t>How sentence structures affect the fluency of the text, eg a sudden short sentence could reveal shocking information.</a:t>
                      </a:r>
                      <a:endParaRPr sz="800" u="none" cap="none" strike="noStrike"/>
                    </a:p>
                  </a:txBody>
                  <a:tcPr marT="45725" marB="45725" marR="99050" marL="990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bl>
          </a:graphicData>
        </a:graphic>
      </p:graphicFrame>
      <p:graphicFrame>
        <p:nvGraphicFramePr>
          <p:cNvPr id="66" name="Google Shape;66;g13685b10c9f_0_0"/>
          <p:cNvGraphicFramePr/>
          <p:nvPr/>
        </p:nvGraphicFramePr>
        <p:xfrm>
          <a:off x="5370625" y="3146407"/>
          <a:ext cx="3000000" cy="3000000"/>
        </p:xfrm>
        <a:graphic>
          <a:graphicData uri="http://schemas.openxmlformats.org/drawingml/2006/table">
            <a:tbl>
              <a:tblPr bandRow="1" firstCol="1" firstRow="1">
                <a:noFill/>
                <a:tableStyleId>{AF3F30F7-3F61-4CFD-B5ED-EB1D82DFC38B}</a:tableStyleId>
              </a:tblPr>
              <a:tblGrid>
                <a:gridCol w="1249975"/>
                <a:gridCol w="3818800"/>
              </a:tblGrid>
              <a:tr h="222550">
                <a:tc gridSpan="2">
                  <a:txBody>
                    <a:bodyPr/>
                    <a:lstStyle/>
                    <a:p>
                      <a:pPr indent="0" lvl="0" marL="0" marR="0" rtl="0" algn="ctr">
                        <a:lnSpc>
                          <a:spcPct val="100000"/>
                        </a:lnSpc>
                        <a:spcBef>
                          <a:spcPts val="0"/>
                        </a:spcBef>
                        <a:spcAft>
                          <a:spcPts val="0"/>
                        </a:spcAft>
                        <a:buClr>
                          <a:srgbClr val="000000"/>
                        </a:buClr>
                        <a:buSzPts val="800"/>
                        <a:buFont typeface="Arial"/>
                        <a:buNone/>
                      </a:pPr>
                      <a:r>
                        <a:rPr lang="en" sz="800">
                          <a:solidFill>
                            <a:srgbClr val="000000"/>
                          </a:solidFill>
                        </a:rPr>
                        <a:t>Unseen Sources </a:t>
                      </a:r>
                      <a:endParaRPr sz="800" u="none" cap="none" strike="noStrike">
                        <a:solidFill>
                          <a:srgbClr val="000000"/>
                        </a:solidFill>
                        <a:latin typeface="Calibri"/>
                        <a:ea typeface="Calibri"/>
                        <a:cs typeface="Calibri"/>
                        <a:sym typeface="Calibri"/>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hMerge="1"/>
              </a:tr>
              <a:tr h="400150">
                <a:tc>
                  <a:txBody>
                    <a:bodyPr/>
                    <a:lstStyle/>
                    <a:p>
                      <a:pPr indent="0" lvl="0" marL="0" marR="0" rtl="0" algn="l">
                        <a:lnSpc>
                          <a:spcPct val="100000"/>
                        </a:lnSpc>
                        <a:spcBef>
                          <a:spcPts val="0"/>
                        </a:spcBef>
                        <a:spcAft>
                          <a:spcPts val="0"/>
                        </a:spcAft>
                        <a:buClr>
                          <a:srgbClr val="000000"/>
                        </a:buClr>
                        <a:buSzPts val="900"/>
                        <a:buFont typeface="Calibri"/>
                        <a:buNone/>
                      </a:pPr>
                      <a:r>
                        <a:rPr lang="en" sz="800">
                          <a:solidFill>
                            <a:srgbClr val="000000"/>
                          </a:solidFill>
                        </a:rPr>
                        <a:t>19th Century </a:t>
                      </a:r>
                      <a:endParaRPr sz="800" u="none" cap="none" strike="noStrike">
                        <a:solidFill>
                          <a:srgbClr val="000000"/>
                        </a:solidFil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l">
                        <a:lnSpc>
                          <a:spcPct val="100000"/>
                        </a:lnSpc>
                        <a:spcBef>
                          <a:spcPts val="0"/>
                        </a:spcBef>
                        <a:spcAft>
                          <a:spcPts val="0"/>
                        </a:spcAft>
                        <a:buClr>
                          <a:srgbClr val="000000"/>
                        </a:buClr>
                        <a:buSzPts val="850"/>
                        <a:buFont typeface="Calibri"/>
                        <a:buNone/>
                      </a:pPr>
                      <a:r>
                        <a:rPr lang="en" sz="800"/>
                        <a:t>Written between 1800-1899, often referred to at the Victorian Era or the Industrial Age. texts often explore Big Ideas about Society. </a:t>
                      </a:r>
                      <a:endParaRPr sz="800" u="none" cap="none" strike="noStrike"/>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439025">
                <a:tc>
                  <a:txBody>
                    <a:bodyPr/>
                    <a:lstStyle/>
                    <a:p>
                      <a:pPr indent="0" lvl="0" marL="0" marR="0" rtl="0" algn="l">
                        <a:lnSpc>
                          <a:spcPct val="100000"/>
                        </a:lnSpc>
                        <a:spcBef>
                          <a:spcPts val="0"/>
                        </a:spcBef>
                        <a:spcAft>
                          <a:spcPts val="0"/>
                        </a:spcAft>
                        <a:buNone/>
                      </a:pPr>
                      <a:r>
                        <a:rPr lang="en" sz="800">
                          <a:solidFill>
                            <a:srgbClr val="000000"/>
                          </a:solidFill>
                        </a:rPr>
                        <a:t>20th Century </a:t>
                      </a:r>
                      <a:endParaRPr sz="800">
                        <a:solidFill>
                          <a:srgbClr val="000000"/>
                        </a:solidFil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l">
                        <a:lnSpc>
                          <a:spcPct val="100000"/>
                        </a:lnSpc>
                        <a:spcBef>
                          <a:spcPts val="0"/>
                        </a:spcBef>
                        <a:spcAft>
                          <a:spcPts val="0"/>
                        </a:spcAft>
                        <a:buNone/>
                      </a:pPr>
                      <a:r>
                        <a:rPr lang="en" sz="800"/>
                        <a:t>Written between 1900-1999. </a:t>
                      </a:r>
                      <a:endParaRPr sz="800"/>
                    </a:p>
                    <a:p>
                      <a:pPr indent="0" lvl="0" marL="0" marR="0" rtl="0" algn="l">
                        <a:lnSpc>
                          <a:spcPct val="100000"/>
                        </a:lnSpc>
                        <a:spcBef>
                          <a:spcPts val="0"/>
                        </a:spcBef>
                        <a:spcAft>
                          <a:spcPts val="0"/>
                        </a:spcAft>
                        <a:buNone/>
                      </a:pPr>
                      <a:r>
                        <a:rPr lang="en" sz="800"/>
                        <a:t>Texts written at this time may have contextual connections to WW1 (1914-1918) or WW2 (1939-1945) and their </a:t>
                      </a:r>
                      <a:r>
                        <a:rPr lang="en" sz="800"/>
                        <a:t>impact</a:t>
                      </a:r>
                      <a:r>
                        <a:rPr lang="en" sz="800"/>
                        <a:t> on the world. </a:t>
                      </a:r>
                      <a:endParaRPr sz="800"/>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400150">
                <a:tc>
                  <a:txBody>
                    <a:bodyPr/>
                    <a:lstStyle/>
                    <a:p>
                      <a:pPr indent="0" lvl="0" marL="0" marR="0" rtl="0" algn="l">
                        <a:lnSpc>
                          <a:spcPct val="100000"/>
                        </a:lnSpc>
                        <a:spcBef>
                          <a:spcPts val="0"/>
                        </a:spcBef>
                        <a:spcAft>
                          <a:spcPts val="0"/>
                        </a:spcAft>
                        <a:buNone/>
                      </a:pPr>
                      <a:r>
                        <a:rPr lang="en" sz="800">
                          <a:solidFill>
                            <a:srgbClr val="000000"/>
                          </a:solidFill>
                        </a:rPr>
                        <a:t>21st Century </a:t>
                      </a:r>
                      <a:endParaRPr sz="800">
                        <a:solidFill>
                          <a:srgbClr val="000000"/>
                        </a:solidFil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l">
                        <a:lnSpc>
                          <a:spcPct val="100000"/>
                        </a:lnSpc>
                        <a:spcBef>
                          <a:spcPts val="0"/>
                        </a:spcBef>
                        <a:spcAft>
                          <a:spcPts val="0"/>
                        </a:spcAft>
                        <a:buNone/>
                      </a:pPr>
                      <a:r>
                        <a:rPr lang="en" sz="800"/>
                        <a:t>Written from 2000 - onwards. Often about current events and technological culture, and usually explores breaking with traditional forms.  </a:t>
                      </a:r>
                      <a:endParaRPr sz="800" u="none" cap="none" strike="noStrike"/>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123625">
                <a:tc gridSpan="2">
                  <a:txBody>
                    <a:bodyPr/>
                    <a:lstStyle/>
                    <a:p>
                      <a:pPr indent="0" lvl="0" marL="0" rtl="0" algn="ctr">
                        <a:spcBef>
                          <a:spcPts val="0"/>
                        </a:spcBef>
                        <a:spcAft>
                          <a:spcPts val="0"/>
                        </a:spcAft>
                        <a:buNone/>
                      </a:pPr>
                      <a:r>
                        <a:rPr lang="en" sz="800">
                          <a:solidFill>
                            <a:srgbClr val="000000"/>
                          </a:solidFill>
                        </a:rPr>
                        <a:t>Types of sources </a:t>
                      </a:r>
                      <a:endParaRPr sz="800" u="none" cap="none" strike="noStrike">
                        <a:solidFill>
                          <a:srgbClr val="000000"/>
                        </a:solidFill>
                        <a:latin typeface="Calibri"/>
                        <a:ea typeface="Calibri"/>
                        <a:cs typeface="Calibri"/>
                        <a:sym typeface="Calibri"/>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hMerge="1"/>
              </a:tr>
              <a:tr h="420975">
                <a:tc>
                  <a:txBody>
                    <a:bodyPr/>
                    <a:lstStyle/>
                    <a:p>
                      <a:pPr indent="0" lvl="0" marL="0" marR="0" rtl="0" algn="l">
                        <a:lnSpc>
                          <a:spcPct val="100000"/>
                        </a:lnSpc>
                        <a:spcBef>
                          <a:spcPts val="0"/>
                        </a:spcBef>
                        <a:spcAft>
                          <a:spcPts val="0"/>
                        </a:spcAft>
                        <a:buNone/>
                      </a:pPr>
                      <a:r>
                        <a:rPr lang="en" sz="800">
                          <a:solidFill>
                            <a:srgbClr val="000000"/>
                          </a:solidFill>
                        </a:rPr>
                        <a:t>Article </a:t>
                      </a:r>
                      <a:endParaRPr sz="800" u="none" cap="none" strike="noStrike">
                        <a:solidFill>
                          <a:srgbClr val="000000"/>
                        </a:solidFil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l">
                        <a:lnSpc>
                          <a:spcPct val="100000"/>
                        </a:lnSpc>
                        <a:spcBef>
                          <a:spcPts val="0"/>
                        </a:spcBef>
                        <a:spcAft>
                          <a:spcPts val="0"/>
                        </a:spcAft>
                        <a:buNone/>
                      </a:pPr>
                      <a:r>
                        <a:rPr lang="en" sz="800"/>
                        <a:t>An article is usually written for </a:t>
                      </a:r>
                      <a:r>
                        <a:rPr b="1" lang="en" sz="800"/>
                        <a:t>media</a:t>
                      </a:r>
                      <a:r>
                        <a:rPr lang="en" sz="800"/>
                        <a:t> publication. It will often have a </a:t>
                      </a:r>
                      <a:r>
                        <a:rPr b="1" lang="en" sz="800"/>
                        <a:t>headline</a:t>
                      </a:r>
                      <a:r>
                        <a:rPr lang="en" sz="800"/>
                        <a:t> and </a:t>
                      </a:r>
                      <a:r>
                        <a:rPr b="1" lang="en" sz="800"/>
                        <a:t>subheading</a:t>
                      </a:r>
                      <a:r>
                        <a:rPr lang="en" sz="800"/>
                        <a:t>. Articles are designed for public consumption- there  is an </a:t>
                      </a:r>
                      <a:r>
                        <a:rPr b="1" lang="en" sz="800"/>
                        <a:t>intended audience</a:t>
                      </a:r>
                      <a:r>
                        <a:rPr lang="en" sz="800"/>
                        <a:t>.</a:t>
                      </a:r>
                      <a:endParaRPr b="0" sz="800" u="none" cap="none" strike="noStrike">
                        <a:latin typeface="Calibri"/>
                        <a:ea typeface="Calibri"/>
                        <a:cs typeface="Calibri"/>
                        <a:sym typeface="Calibri"/>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329300">
                <a:tc>
                  <a:txBody>
                    <a:bodyPr/>
                    <a:lstStyle/>
                    <a:p>
                      <a:pPr indent="0" lvl="0" marL="0" marR="0" rtl="0" algn="l">
                        <a:lnSpc>
                          <a:spcPct val="100000"/>
                        </a:lnSpc>
                        <a:spcBef>
                          <a:spcPts val="0"/>
                        </a:spcBef>
                        <a:spcAft>
                          <a:spcPts val="0"/>
                        </a:spcAft>
                        <a:buNone/>
                      </a:pPr>
                      <a:r>
                        <a:rPr lang="en" sz="800">
                          <a:solidFill>
                            <a:srgbClr val="000000"/>
                          </a:solidFill>
                        </a:rPr>
                        <a:t>Diary </a:t>
                      </a:r>
                      <a:endParaRPr sz="800">
                        <a:solidFill>
                          <a:srgbClr val="000000"/>
                        </a:solidFil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l">
                        <a:lnSpc>
                          <a:spcPct val="100000"/>
                        </a:lnSpc>
                        <a:spcBef>
                          <a:spcPts val="0"/>
                        </a:spcBef>
                        <a:spcAft>
                          <a:spcPts val="0"/>
                        </a:spcAft>
                        <a:buNone/>
                      </a:pPr>
                      <a:r>
                        <a:rPr lang="en" sz="800"/>
                        <a:t>Diaries are </a:t>
                      </a:r>
                      <a:r>
                        <a:rPr b="1" lang="en" sz="800"/>
                        <a:t>private</a:t>
                      </a:r>
                      <a:r>
                        <a:rPr lang="en" sz="800"/>
                        <a:t> texts.They are usually written in </a:t>
                      </a:r>
                      <a:r>
                        <a:rPr b="1" lang="en" sz="800"/>
                        <a:t>first person</a:t>
                      </a:r>
                      <a:r>
                        <a:rPr lang="en" sz="800"/>
                        <a:t> and have </a:t>
                      </a:r>
                      <a:r>
                        <a:rPr b="1" lang="en" sz="800"/>
                        <a:t>no real or intended audience</a:t>
                      </a:r>
                      <a:r>
                        <a:rPr lang="en" sz="800"/>
                        <a:t>. They often explore </a:t>
                      </a:r>
                      <a:r>
                        <a:rPr b="1" lang="en" sz="800"/>
                        <a:t>personal</a:t>
                      </a:r>
                      <a:r>
                        <a:rPr lang="en" sz="800"/>
                        <a:t> and </a:t>
                      </a:r>
                      <a:r>
                        <a:rPr b="1" lang="en" sz="800"/>
                        <a:t>emotive</a:t>
                      </a:r>
                      <a:r>
                        <a:rPr lang="en" sz="800"/>
                        <a:t> ideas. </a:t>
                      </a:r>
                      <a:endParaRPr b="0" sz="800" u="none" cap="none" strike="noStrike">
                        <a:latin typeface="Calibri"/>
                        <a:ea typeface="Calibri"/>
                        <a:cs typeface="Calibri"/>
                        <a:sym typeface="Calibri"/>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439025">
                <a:tc>
                  <a:txBody>
                    <a:bodyPr/>
                    <a:lstStyle/>
                    <a:p>
                      <a:pPr indent="0" lvl="0" marL="0" marR="0" rtl="0" algn="l">
                        <a:lnSpc>
                          <a:spcPct val="100000"/>
                        </a:lnSpc>
                        <a:spcBef>
                          <a:spcPts val="0"/>
                        </a:spcBef>
                        <a:spcAft>
                          <a:spcPts val="0"/>
                        </a:spcAft>
                        <a:buNone/>
                      </a:pPr>
                      <a:r>
                        <a:rPr lang="en" sz="800">
                          <a:solidFill>
                            <a:srgbClr val="000000"/>
                          </a:solidFill>
                        </a:rPr>
                        <a:t>Letter </a:t>
                      </a:r>
                      <a:endParaRPr sz="800">
                        <a:solidFill>
                          <a:srgbClr val="000000"/>
                        </a:solidFil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l">
                        <a:lnSpc>
                          <a:spcPct val="100000"/>
                        </a:lnSpc>
                        <a:spcBef>
                          <a:spcPts val="0"/>
                        </a:spcBef>
                        <a:spcAft>
                          <a:spcPts val="0"/>
                        </a:spcAft>
                        <a:buNone/>
                      </a:pPr>
                      <a:r>
                        <a:rPr lang="en" sz="800"/>
                        <a:t>Letters may be common sources for </a:t>
                      </a:r>
                      <a:r>
                        <a:rPr b="1" lang="en" sz="800"/>
                        <a:t>19th Century</a:t>
                      </a:r>
                      <a:r>
                        <a:rPr lang="en" sz="800"/>
                        <a:t> texts as this was a major form of communication. Letters are </a:t>
                      </a:r>
                      <a:r>
                        <a:rPr b="1" lang="en" sz="800"/>
                        <a:t>personal</a:t>
                      </a:r>
                      <a:r>
                        <a:rPr lang="en" sz="800"/>
                        <a:t> but speak to a </a:t>
                      </a:r>
                      <a:r>
                        <a:rPr b="1" lang="en" sz="800"/>
                        <a:t>small audience</a:t>
                      </a:r>
                      <a:r>
                        <a:rPr lang="en" sz="800"/>
                        <a:t> that is generally </a:t>
                      </a:r>
                      <a:r>
                        <a:rPr b="1" lang="en" sz="800"/>
                        <a:t>connected to the reader</a:t>
                      </a:r>
                      <a:r>
                        <a:rPr lang="en" sz="800"/>
                        <a:t>.</a:t>
                      </a:r>
                      <a:endParaRPr b="0" sz="800" u="none" cap="none" strike="noStrike">
                        <a:latin typeface="Calibri"/>
                        <a:ea typeface="Calibri"/>
                        <a:cs typeface="Calibri"/>
                        <a:sym typeface="Calibri"/>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526250">
                <a:tc>
                  <a:txBody>
                    <a:bodyPr/>
                    <a:lstStyle/>
                    <a:p>
                      <a:pPr indent="0" lvl="0" marL="0" marR="0" rtl="0" algn="l">
                        <a:lnSpc>
                          <a:spcPct val="100000"/>
                        </a:lnSpc>
                        <a:spcBef>
                          <a:spcPts val="0"/>
                        </a:spcBef>
                        <a:spcAft>
                          <a:spcPts val="0"/>
                        </a:spcAft>
                        <a:buNone/>
                      </a:pPr>
                      <a:r>
                        <a:rPr lang="en" sz="800">
                          <a:solidFill>
                            <a:srgbClr val="000000"/>
                          </a:solidFill>
                        </a:rPr>
                        <a:t>Letter to the Editor </a:t>
                      </a:r>
                      <a:endParaRPr sz="800">
                        <a:solidFill>
                          <a:srgbClr val="000000"/>
                        </a:solidFil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l">
                        <a:lnSpc>
                          <a:spcPct val="100000"/>
                        </a:lnSpc>
                        <a:spcBef>
                          <a:spcPts val="0"/>
                        </a:spcBef>
                        <a:spcAft>
                          <a:spcPts val="0"/>
                        </a:spcAft>
                        <a:buNone/>
                      </a:pPr>
                      <a:r>
                        <a:rPr lang="en" sz="800"/>
                        <a:t>A letter to the editor is found in </a:t>
                      </a:r>
                      <a:r>
                        <a:rPr b="1" lang="en" sz="800"/>
                        <a:t>newspapers</a:t>
                      </a:r>
                      <a:r>
                        <a:rPr lang="en" sz="800"/>
                        <a:t>. It is written by a </a:t>
                      </a:r>
                      <a:r>
                        <a:rPr b="1" lang="en" sz="800"/>
                        <a:t>member of the public</a:t>
                      </a:r>
                      <a:r>
                        <a:rPr lang="en" sz="800"/>
                        <a:t>, rather than newspaper staff, and give someone’s </a:t>
                      </a:r>
                      <a:r>
                        <a:rPr b="1" lang="en" sz="800"/>
                        <a:t>opinion</a:t>
                      </a:r>
                      <a:r>
                        <a:rPr lang="en" sz="800"/>
                        <a:t> about a </a:t>
                      </a:r>
                      <a:r>
                        <a:rPr b="1" lang="en" sz="800"/>
                        <a:t>current issue</a:t>
                      </a:r>
                      <a:r>
                        <a:rPr lang="en" sz="800"/>
                        <a:t>. It has a similar structure to other persuasive forms of writing, like an essay. </a:t>
                      </a:r>
                      <a:endParaRPr b="0" sz="800" u="none" cap="none" strike="noStrike">
                        <a:latin typeface="Calibri"/>
                        <a:ea typeface="Calibri"/>
                        <a:cs typeface="Calibri"/>
                        <a:sym typeface="Calibri"/>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439025">
                <a:tc>
                  <a:txBody>
                    <a:bodyPr/>
                    <a:lstStyle/>
                    <a:p>
                      <a:pPr indent="0" lvl="0" marL="0" marR="0" rtl="0" algn="l">
                        <a:lnSpc>
                          <a:spcPct val="100000"/>
                        </a:lnSpc>
                        <a:spcBef>
                          <a:spcPts val="0"/>
                        </a:spcBef>
                        <a:spcAft>
                          <a:spcPts val="0"/>
                        </a:spcAft>
                        <a:buNone/>
                      </a:pPr>
                      <a:r>
                        <a:rPr lang="en" sz="800">
                          <a:solidFill>
                            <a:srgbClr val="000000"/>
                          </a:solidFill>
                        </a:rPr>
                        <a:t>Essay </a:t>
                      </a:r>
                      <a:endParaRPr sz="800">
                        <a:solidFill>
                          <a:srgbClr val="000000"/>
                        </a:solidFil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l">
                        <a:lnSpc>
                          <a:spcPct val="100000"/>
                        </a:lnSpc>
                        <a:spcBef>
                          <a:spcPts val="0"/>
                        </a:spcBef>
                        <a:spcAft>
                          <a:spcPts val="0"/>
                        </a:spcAft>
                        <a:buNone/>
                      </a:pPr>
                      <a:r>
                        <a:rPr lang="en" sz="800"/>
                        <a:t>An essay is a form of </a:t>
                      </a:r>
                      <a:r>
                        <a:rPr b="1" lang="en" sz="800"/>
                        <a:t>literary non-fiction</a:t>
                      </a:r>
                      <a:r>
                        <a:rPr lang="en" sz="800"/>
                        <a:t> in which a writer expresses an </a:t>
                      </a:r>
                      <a:r>
                        <a:rPr b="1" lang="en" sz="800"/>
                        <a:t>opinion</a:t>
                      </a:r>
                      <a:r>
                        <a:rPr lang="en" sz="800"/>
                        <a:t> on something, or makes an </a:t>
                      </a:r>
                      <a:r>
                        <a:rPr b="1" lang="en" sz="800"/>
                        <a:t>argument</a:t>
                      </a:r>
                      <a:r>
                        <a:rPr lang="en" sz="800"/>
                        <a:t> in a creative form. It uses a clear introduction, conclusion, and body paragraphing. </a:t>
                      </a:r>
                      <a:endParaRPr b="0" sz="800" u="none" cap="none" strike="noStrike">
                        <a:latin typeface="Calibri"/>
                        <a:ea typeface="Calibri"/>
                        <a:cs typeface="Calibri"/>
                        <a:sym typeface="Calibri"/>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329300">
                <a:tc>
                  <a:txBody>
                    <a:bodyPr/>
                    <a:lstStyle/>
                    <a:p>
                      <a:pPr indent="0" lvl="0" marL="0" marR="0" rtl="0" algn="l">
                        <a:lnSpc>
                          <a:spcPct val="100000"/>
                        </a:lnSpc>
                        <a:spcBef>
                          <a:spcPts val="0"/>
                        </a:spcBef>
                        <a:spcAft>
                          <a:spcPts val="0"/>
                        </a:spcAft>
                        <a:buNone/>
                      </a:pPr>
                      <a:r>
                        <a:rPr lang="en" sz="800">
                          <a:solidFill>
                            <a:srgbClr val="000000"/>
                          </a:solidFill>
                        </a:rPr>
                        <a:t>Speech </a:t>
                      </a:r>
                      <a:endParaRPr sz="800">
                        <a:solidFill>
                          <a:srgbClr val="000000"/>
                        </a:solidFil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l">
                        <a:lnSpc>
                          <a:spcPct val="100000"/>
                        </a:lnSpc>
                        <a:spcBef>
                          <a:spcPts val="0"/>
                        </a:spcBef>
                        <a:spcAft>
                          <a:spcPts val="0"/>
                        </a:spcAft>
                        <a:buNone/>
                      </a:pPr>
                      <a:r>
                        <a:rPr lang="en" sz="800"/>
                        <a:t>The purpose of a speech is often to </a:t>
                      </a:r>
                      <a:r>
                        <a:rPr b="1" lang="en" sz="800"/>
                        <a:t>argue</a:t>
                      </a:r>
                      <a:r>
                        <a:rPr lang="en" sz="800"/>
                        <a:t> or </a:t>
                      </a:r>
                      <a:r>
                        <a:rPr b="1" lang="en" sz="800"/>
                        <a:t>persuade</a:t>
                      </a:r>
                      <a:r>
                        <a:rPr lang="en" sz="800"/>
                        <a:t>. Linguistic devices may be used to generate a </a:t>
                      </a:r>
                      <a:r>
                        <a:rPr b="1" lang="en" sz="800"/>
                        <a:t>call to action</a:t>
                      </a:r>
                      <a:r>
                        <a:rPr lang="en" sz="800"/>
                        <a:t> in those who are listening. </a:t>
                      </a:r>
                      <a:endParaRPr b="0" sz="800" u="none" cap="none" strike="noStrike">
                        <a:latin typeface="Calibri"/>
                        <a:ea typeface="Calibri"/>
                        <a:cs typeface="Calibri"/>
                        <a:sym typeface="Calibri"/>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r h="315750">
                <a:tc>
                  <a:txBody>
                    <a:bodyPr/>
                    <a:lstStyle/>
                    <a:p>
                      <a:pPr indent="0" lvl="0" marL="0" marR="0" rtl="0" algn="l">
                        <a:lnSpc>
                          <a:spcPct val="100000"/>
                        </a:lnSpc>
                        <a:spcBef>
                          <a:spcPts val="0"/>
                        </a:spcBef>
                        <a:spcAft>
                          <a:spcPts val="0"/>
                        </a:spcAft>
                        <a:buNone/>
                      </a:pPr>
                      <a:r>
                        <a:rPr lang="en" sz="800">
                          <a:solidFill>
                            <a:srgbClr val="000000"/>
                          </a:solidFill>
                        </a:rPr>
                        <a:t>Biography</a:t>
                      </a:r>
                      <a:endParaRPr sz="800">
                        <a:solidFill>
                          <a:srgbClr val="000000"/>
                        </a:solidFill>
                      </a:endParaRPr>
                    </a:p>
                    <a:p>
                      <a:pPr indent="0" lvl="0" marL="0" marR="0" rtl="0" algn="l">
                        <a:lnSpc>
                          <a:spcPct val="100000"/>
                        </a:lnSpc>
                        <a:spcBef>
                          <a:spcPts val="0"/>
                        </a:spcBef>
                        <a:spcAft>
                          <a:spcPts val="0"/>
                        </a:spcAft>
                        <a:buNone/>
                      </a:pPr>
                      <a:r>
                        <a:rPr lang="en" sz="800">
                          <a:solidFill>
                            <a:srgbClr val="000000"/>
                          </a:solidFill>
                        </a:rPr>
                        <a:t>/Autobiography</a:t>
                      </a:r>
                      <a:endParaRPr sz="800">
                        <a:solidFill>
                          <a:srgbClr val="000000"/>
                        </a:solidFill>
                      </a:endParaRPr>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92D050"/>
                    </a:solidFill>
                  </a:tcPr>
                </a:tc>
                <a:tc>
                  <a:txBody>
                    <a:bodyPr/>
                    <a:lstStyle/>
                    <a:p>
                      <a:pPr indent="0" lvl="0" marL="0" marR="0" rtl="0" algn="l">
                        <a:lnSpc>
                          <a:spcPct val="100000"/>
                        </a:lnSpc>
                        <a:spcBef>
                          <a:spcPts val="0"/>
                        </a:spcBef>
                        <a:spcAft>
                          <a:spcPts val="0"/>
                        </a:spcAft>
                        <a:buNone/>
                      </a:pPr>
                      <a:r>
                        <a:rPr lang="en" sz="800"/>
                        <a:t>A </a:t>
                      </a:r>
                      <a:r>
                        <a:rPr b="1" lang="en" sz="800"/>
                        <a:t>biography</a:t>
                      </a:r>
                      <a:r>
                        <a:rPr lang="en" sz="800"/>
                        <a:t> is a text written about someone else's life . An </a:t>
                      </a:r>
                      <a:r>
                        <a:rPr b="1" lang="en" sz="800"/>
                        <a:t>autobiography</a:t>
                      </a:r>
                      <a:r>
                        <a:rPr lang="en" sz="800"/>
                        <a:t> is a text written about one's own life.</a:t>
                      </a:r>
                      <a:endParaRPr sz="800"/>
                    </a:p>
                  </a:txBody>
                  <a:tcPr marT="0" marB="0" marR="67925" marL="679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A.Tupper</dc:creator>
</cp:coreProperties>
</file>